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5" r:id="rId1"/>
    <p:sldMasterId id="2147484315" r:id="rId2"/>
    <p:sldMasterId id="2147484303" r:id="rId3"/>
  </p:sldMasterIdLst>
  <p:notesMasterIdLst>
    <p:notesMasterId r:id="rId27"/>
  </p:notesMasterIdLst>
  <p:handoutMasterIdLst>
    <p:handoutMasterId r:id="rId28"/>
  </p:handoutMasterIdLst>
  <p:sldIdLst>
    <p:sldId id="376" r:id="rId4"/>
    <p:sldId id="911" r:id="rId5"/>
    <p:sldId id="674" r:id="rId6"/>
    <p:sldId id="717" r:id="rId7"/>
    <p:sldId id="921" r:id="rId8"/>
    <p:sldId id="923" r:id="rId9"/>
    <p:sldId id="925" r:id="rId10"/>
    <p:sldId id="926" r:id="rId11"/>
    <p:sldId id="927" r:id="rId12"/>
    <p:sldId id="929" r:id="rId13"/>
    <p:sldId id="930" r:id="rId14"/>
    <p:sldId id="936" r:id="rId15"/>
    <p:sldId id="928" r:id="rId16"/>
    <p:sldId id="937" r:id="rId17"/>
    <p:sldId id="938" r:id="rId18"/>
    <p:sldId id="942" r:id="rId19"/>
    <p:sldId id="940" r:id="rId20"/>
    <p:sldId id="931" r:id="rId21"/>
    <p:sldId id="720" r:id="rId22"/>
    <p:sldId id="941" r:id="rId23"/>
    <p:sldId id="714" r:id="rId24"/>
    <p:sldId id="912" r:id="rId25"/>
    <p:sldId id="913" r:id="rId26"/>
  </p:sldIdLst>
  <p:sldSz cx="9144000" cy="6858000" type="screen4x3"/>
  <p:notesSz cx="9363075" cy="7077075"/>
  <p:defaultTextStyle>
    <a:defPPr>
      <a:defRPr lang="en-US"/>
    </a:defPPr>
    <a:lvl1pPr algn="l" rtl="0" fontAlgn="base">
      <a:spcBef>
        <a:spcPct val="0"/>
      </a:spcBef>
      <a:spcAft>
        <a:spcPct val="0"/>
      </a:spcAft>
      <a:defRPr kern="1200">
        <a:solidFill>
          <a:schemeClr val="tx1"/>
        </a:solidFill>
        <a:latin typeface="Tahoma" pitchFamily="34" charset="0"/>
        <a:ea typeface="+mn-ea"/>
        <a:cs typeface="Arial" charset="0"/>
      </a:defRPr>
    </a:lvl1pPr>
    <a:lvl2pPr marL="457200" algn="l" rtl="0" fontAlgn="base">
      <a:spcBef>
        <a:spcPct val="0"/>
      </a:spcBef>
      <a:spcAft>
        <a:spcPct val="0"/>
      </a:spcAft>
      <a:defRPr kern="1200">
        <a:solidFill>
          <a:schemeClr val="tx1"/>
        </a:solidFill>
        <a:latin typeface="Tahoma" pitchFamily="34" charset="0"/>
        <a:ea typeface="+mn-ea"/>
        <a:cs typeface="Arial" charset="0"/>
      </a:defRPr>
    </a:lvl2pPr>
    <a:lvl3pPr marL="914400" algn="l" rtl="0" fontAlgn="base">
      <a:spcBef>
        <a:spcPct val="0"/>
      </a:spcBef>
      <a:spcAft>
        <a:spcPct val="0"/>
      </a:spcAft>
      <a:defRPr kern="1200">
        <a:solidFill>
          <a:schemeClr val="tx1"/>
        </a:solidFill>
        <a:latin typeface="Tahoma" pitchFamily="34" charset="0"/>
        <a:ea typeface="+mn-ea"/>
        <a:cs typeface="Arial" charset="0"/>
      </a:defRPr>
    </a:lvl3pPr>
    <a:lvl4pPr marL="1371600" algn="l" rtl="0" fontAlgn="base">
      <a:spcBef>
        <a:spcPct val="0"/>
      </a:spcBef>
      <a:spcAft>
        <a:spcPct val="0"/>
      </a:spcAft>
      <a:defRPr kern="1200">
        <a:solidFill>
          <a:schemeClr val="tx1"/>
        </a:solidFill>
        <a:latin typeface="Tahoma" pitchFamily="34" charset="0"/>
        <a:ea typeface="+mn-ea"/>
        <a:cs typeface="Arial" charset="0"/>
      </a:defRPr>
    </a:lvl4pPr>
    <a:lvl5pPr marL="1828800" algn="l" rtl="0" fontAlgn="base">
      <a:spcBef>
        <a:spcPct val="0"/>
      </a:spcBef>
      <a:spcAft>
        <a:spcPct val="0"/>
      </a:spcAft>
      <a:defRPr kern="1200">
        <a:solidFill>
          <a:schemeClr val="tx1"/>
        </a:solidFill>
        <a:latin typeface="Tahoma" pitchFamily="34" charset="0"/>
        <a:ea typeface="+mn-ea"/>
        <a:cs typeface="Arial" charset="0"/>
      </a:defRPr>
    </a:lvl5pPr>
    <a:lvl6pPr marL="2286000" algn="l" defTabSz="914400" rtl="0" eaLnBrk="1" latinLnBrk="0" hangingPunct="1">
      <a:defRPr kern="1200">
        <a:solidFill>
          <a:schemeClr val="tx1"/>
        </a:solidFill>
        <a:latin typeface="Tahoma" pitchFamily="34" charset="0"/>
        <a:ea typeface="+mn-ea"/>
        <a:cs typeface="Arial" charset="0"/>
      </a:defRPr>
    </a:lvl6pPr>
    <a:lvl7pPr marL="2743200" algn="l" defTabSz="914400" rtl="0" eaLnBrk="1" latinLnBrk="0" hangingPunct="1">
      <a:defRPr kern="1200">
        <a:solidFill>
          <a:schemeClr val="tx1"/>
        </a:solidFill>
        <a:latin typeface="Tahoma" pitchFamily="34" charset="0"/>
        <a:ea typeface="+mn-ea"/>
        <a:cs typeface="Arial" charset="0"/>
      </a:defRPr>
    </a:lvl7pPr>
    <a:lvl8pPr marL="3200400" algn="l" defTabSz="914400" rtl="0" eaLnBrk="1" latinLnBrk="0" hangingPunct="1">
      <a:defRPr kern="1200">
        <a:solidFill>
          <a:schemeClr val="tx1"/>
        </a:solidFill>
        <a:latin typeface="Tahoma" pitchFamily="34" charset="0"/>
        <a:ea typeface="+mn-ea"/>
        <a:cs typeface="Arial" charset="0"/>
      </a:defRPr>
    </a:lvl8pPr>
    <a:lvl9pPr marL="3657600" algn="l" defTabSz="914400" rtl="0" eaLnBrk="1" latinLnBrk="0" hangingPunct="1">
      <a:defRPr kern="1200">
        <a:solidFill>
          <a:schemeClr val="tx1"/>
        </a:solidFill>
        <a:latin typeface="Tahoma"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229">
          <p15:clr>
            <a:srgbClr val="A4A3A4"/>
          </p15:clr>
        </p15:guide>
        <p15:guide id="2" pos="294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a:srgbClr val="FF9900"/>
    <a:srgbClr val="CC9900"/>
    <a:srgbClr val="990000"/>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850" autoAdjust="0"/>
    <p:restoredTop sz="93197" autoAdjust="0"/>
  </p:normalViewPr>
  <p:slideViewPr>
    <p:cSldViewPr>
      <p:cViewPr varScale="1">
        <p:scale>
          <a:sx n="119" d="100"/>
          <a:sy n="119" d="100"/>
        </p:scale>
        <p:origin x="2224" y="184"/>
      </p:cViewPr>
      <p:guideLst>
        <p:guide orient="horz" pos="2160"/>
        <p:guide pos="2880"/>
      </p:guideLst>
    </p:cSldViewPr>
  </p:slideViewPr>
  <p:outlineViewPr>
    <p:cViewPr>
      <p:scale>
        <a:sx n="33" d="100"/>
        <a:sy n="33" d="100"/>
      </p:scale>
      <p:origin x="0" y="7428"/>
    </p:cViewPr>
    <p:sldLst>
      <p:sld r:id="rId1" collapse="1"/>
    </p:sldLst>
  </p:outlineViewPr>
  <p:notesTextViewPr>
    <p:cViewPr>
      <p:scale>
        <a:sx n="100" d="100"/>
        <a:sy n="100" d="100"/>
      </p:scale>
      <p:origin x="0" y="0"/>
    </p:cViewPr>
  </p:notesTextViewPr>
  <p:sorterViewPr>
    <p:cViewPr>
      <p:scale>
        <a:sx n="175" d="100"/>
        <a:sy n="175" d="100"/>
      </p:scale>
      <p:origin x="0" y="0"/>
    </p:cViewPr>
  </p:sorterViewPr>
  <p:notesViewPr>
    <p:cSldViewPr>
      <p:cViewPr varScale="1">
        <p:scale>
          <a:sx n="77" d="100"/>
          <a:sy n="77" d="100"/>
        </p:scale>
        <p:origin x="-798" y="-90"/>
      </p:cViewPr>
      <p:guideLst>
        <p:guide orient="horz" pos="2229"/>
        <p:guide pos="294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viewProps" Target="viewProps.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7154" name="Rectangle 2"/>
          <p:cNvSpPr>
            <a:spLocks noGrp="1" noChangeArrowheads="1"/>
          </p:cNvSpPr>
          <p:nvPr>
            <p:ph type="hdr" sz="quarter"/>
          </p:nvPr>
        </p:nvSpPr>
        <p:spPr bwMode="auto">
          <a:xfrm>
            <a:off x="0" y="0"/>
            <a:ext cx="4057650" cy="354013"/>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cs typeface="+mn-cs"/>
              </a:defRPr>
            </a:lvl1pPr>
          </a:lstStyle>
          <a:p>
            <a:pPr>
              <a:defRPr/>
            </a:pPr>
            <a:endParaRPr lang="en-US" dirty="0"/>
          </a:p>
        </p:txBody>
      </p:sp>
      <p:sp>
        <p:nvSpPr>
          <p:cNvPr id="177155" name="Rectangle 3"/>
          <p:cNvSpPr>
            <a:spLocks noGrp="1" noChangeArrowheads="1"/>
          </p:cNvSpPr>
          <p:nvPr>
            <p:ph type="dt" sz="quarter" idx="1"/>
          </p:nvPr>
        </p:nvSpPr>
        <p:spPr bwMode="auto">
          <a:xfrm>
            <a:off x="5303838" y="0"/>
            <a:ext cx="4057650" cy="354013"/>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cs typeface="+mn-cs"/>
              </a:defRPr>
            </a:lvl1pPr>
          </a:lstStyle>
          <a:p>
            <a:pPr>
              <a:defRPr/>
            </a:pPr>
            <a:endParaRPr lang="en-US" dirty="0"/>
          </a:p>
        </p:txBody>
      </p:sp>
      <p:sp>
        <p:nvSpPr>
          <p:cNvPr id="177156" name="Rectangle 4"/>
          <p:cNvSpPr>
            <a:spLocks noGrp="1" noChangeArrowheads="1"/>
          </p:cNvSpPr>
          <p:nvPr>
            <p:ph type="ftr" sz="quarter" idx="2"/>
          </p:nvPr>
        </p:nvSpPr>
        <p:spPr bwMode="auto">
          <a:xfrm>
            <a:off x="0" y="6721475"/>
            <a:ext cx="4057650" cy="354013"/>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cs typeface="+mn-cs"/>
              </a:defRPr>
            </a:lvl1pPr>
          </a:lstStyle>
          <a:p>
            <a:pPr>
              <a:defRPr/>
            </a:pPr>
            <a:endParaRPr lang="en-US" dirty="0"/>
          </a:p>
        </p:txBody>
      </p:sp>
      <p:sp>
        <p:nvSpPr>
          <p:cNvPr id="177157" name="Rectangle 5"/>
          <p:cNvSpPr>
            <a:spLocks noGrp="1" noChangeArrowheads="1"/>
          </p:cNvSpPr>
          <p:nvPr>
            <p:ph type="sldNum" sz="quarter" idx="3"/>
          </p:nvPr>
        </p:nvSpPr>
        <p:spPr bwMode="auto">
          <a:xfrm>
            <a:off x="5303838" y="6721475"/>
            <a:ext cx="4057650" cy="354013"/>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cs typeface="+mn-cs"/>
              </a:defRPr>
            </a:lvl1pPr>
          </a:lstStyle>
          <a:p>
            <a:pPr>
              <a:defRPr/>
            </a:pPr>
            <a:fld id="{D4FED047-FF53-48BC-91FC-211D3D75708F}" type="slidenum">
              <a:rPr lang="en-US"/>
              <a:pPr>
                <a:defRPr/>
              </a:pPr>
              <a:t>‹#›</a:t>
            </a:fld>
            <a:endParaRPr lang="en-US" dirty="0"/>
          </a:p>
        </p:txBody>
      </p:sp>
    </p:spTree>
    <p:extLst>
      <p:ext uri="{BB962C8B-B14F-4D97-AF65-F5344CB8AC3E}">
        <p14:creationId xmlns:p14="http://schemas.microsoft.com/office/powerpoint/2010/main" val="20576756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778" name="Rectangle 2"/>
          <p:cNvSpPr>
            <a:spLocks noGrp="1" noChangeArrowheads="1"/>
          </p:cNvSpPr>
          <p:nvPr>
            <p:ph type="hdr" sz="quarter"/>
          </p:nvPr>
        </p:nvSpPr>
        <p:spPr bwMode="auto">
          <a:xfrm>
            <a:off x="0" y="0"/>
            <a:ext cx="4057650" cy="354013"/>
          </a:xfrm>
          <a:prstGeom prst="rect">
            <a:avLst/>
          </a:prstGeom>
          <a:noFill/>
          <a:ln>
            <a:noFill/>
          </a:ln>
          <a:effectLst/>
        </p:spPr>
        <p:txBody>
          <a:bodyPr vert="horz" wrap="square" lIns="94110" tIns="47055" rIns="94110" bIns="47055" numCol="1" anchor="t" anchorCtr="0" compatLnSpc="1">
            <a:prstTxWarp prst="textNoShape">
              <a:avLst/>
            </a:prstTxWarp>
          </a:bodyPr>
          <a:lstStyle>
            <a:lvl1pPr defTabSz="941388" eaLnBrk="0" hangingPunct="0">
              <a:defRPr sz="1200">
                <a:cs typeface="+mn-cs"/>
              </a:defRPr>
            </a:lvl1pPr>
          </a:lstStyle>
          <a:p>
            <a:pPr>
              <a:defRPr/>
            </a:pPr>
            <a:endParaRPr lang="en-US" dirty="0"/>
          </a:p>
        </p:txBody>
      </p:sp>
      <p:sp>
        <p:nvSpPr>
          <p:cNvPr id="75779" name="Rectangle 3"/>
          <p:cNvSpPr>
            <a:spLocks noGrp="1" noChangeArrowheads="1"/>
          </p:cNvSpPr>
          <p:nvPr>
            <p:ph type="dt" idx="1"/>
          </p:nvPr>
        </p:nvSpPr>
        <p:spPr bwMode="auto">
          <a:xfrm>
            <a:off x="5305425" y="0"/>
            <a:ext cx="4057650" cy="354013"/>
          </a:xfrm>
          <a:prstGeom prst="rect">
            <a:avLst/>
          </a:prstGeom>
          <a:noFill/>
          <a:ln>
            <a:noFill/>
          </a:ln>
          <a:effectLst/>
        </p:spPr>
        <p:txBody>
          <a:bodyPr vert="horz" wrap="square" lIns="94110" tIns="47055" rIns="94110" bIns="47055" numCol="1" anchor="t" anchorCtr="0" compatLnSpc="1">
            <a:prstTxWarp prst="textNoShape">
              <a:avLst/>
            </a:prstTxWarp>
          </a:bodyPr>
          <a:lstStyle>
            <a:lvl1pPr algn="r" defTabSz="941388" eaLnBrk="0" hangingPunct="0">
              <a:defRPr sz="1200">
                <a:cs typeface="+mn-cs"/>
              </a:defRPr>
            </a:lvl1pPr>
          </a:lstStyle>
          <a:p>
            <a:pPr>
              <a:defRPr/>
            </a:pPr>
            <a:endParaRPr lang="en-US" dirty="0"/>
          </a:p>
        </p:txBody>
      </p:sp>
      <p:sp>
        <p:nvSpPr>
          <p:cNvPr id="106500" name="Rectangle 4"/>
          <p:cNvSpPr>
            <a:spLocks noGrp="1" noRot="1" noChangeAspect="1" noChangeArrowheads="1" noTextEdit="1"/>
          </p:cNvSpPr>
          <p:nvPr>
            <p:ph type="sldImg" idx="2"/>
          </p:nvPr>
        </p:nvSpPr>
        <p:spPr bwMode="auto">
          <a:xfrm>
            <a:off x="2913063" y="531813"/>
            <a:ext cx="3538537" cy="26527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81" name="Rectangle 5"/>
          <p:cNvSpPr>
            <a:spLocks noGrp="1" noChangeArrowheads="1"/>
          </p:cNvSpPr>
          <p:nvPr>
            <p:ph type="body" sz="quarter" idx="3"/>
          </p:nvPr>
        </p:nvSpPr>
        <p:spPr bwMode="auto">
          <a:xfrm>
            <a:off x="1247775" y="3362325"/>
            <a:ext cx="6867525" cy="3182938"/>
          </a:xfrm>
          <a:prstGeom prst="rect">
            <a:avLst/>
          </a:prstGeom>
          <a:noFill/>
          <a:ln>
            <a:noFill/>
          </a:ln>
          <a:effectLst/>
        </p:spPr>
        <p:txBody>
          <a:bodyPr vert="horz" wrap="square" lIns="94110" tIns="47055" rIns="94110" bIns="4705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5782" name="Rectangle 6"/>
          <p:cNvSpPr>
            <a:spLocks noGrp="1" noChangeArrowheads="1"/>
          </p:cNvSpPr>
          <p:nvPr>
            <p:ph type="ftr" sz="quarter" idx="4"/>
          </p:nvPr>
        </p:nvSpPr>
        <p:spPr bwMode="auto">
          <a:xfrm>
            <a:off x="0" y="6723063"/>
            <a:ext cx="4057650" cy="354012"/>
          </a:xfrm>
          <a:prstGeom prst="rect">
            <a:avLst/>
          </a:prstGeom>
          <a:noFill/>
          <a:ln>
            <a:noFill/>
          </a:ln>
          <a:effectLst/>
        </p:spPr>
        <p:txBody>
          <a:bodyPr vert="horz" wrap="square" lIns="94110" tIns="47055" rIns="94110" bIns="47055" numCol="1" anchor="b" anchorCtr="0" compatLnSpc="1">
            <a:prstTxWarp prst="textNoShape">
              <a:avLst/>
            </a:prstTxWarp>
          </a:bodyPr>
          <a:lstStyle>
            <a:lvl1pPr defTabSz="941388" eaLnBrk="0" hangingPunct="0">
              <a:defRPr sz="1200">
                <a:cs typeface="+mn-cs"/>
              </a:defRPr>
            </a:lvl1pPr>
          </a:lstStyle>
          <a:p>
            <a:pPr>
              <a:defRPr/>
            </a:pPr>
            <a:endParaRPr lang="en-US" dirty="0"/>
          </a:p>
        </p:txBody>
      </p:sp>
      <p:sp>
        <p:nvSpPr>
          <p:cNvPr id="75783" name="Rectangle 7"/>
          <p:cNvSpPr>
            <a:spLocks noGrp="1" noChangeArrowheads="1"/>
          </p:cNvSpPr>
          <p:nvPr>
            <p:ph type="sldNum" sz="quarter" idx="5"/>
          </p:nvPr>
        </p:nvSpPr>
        <p:spPr bwMode="auto">
          <a:xfrm>
            <a:off x="5305425" y="6723063"/>
            <a:ext cx="4057650" cy="354012"/>
          </a:xfrm>
          <a:prstGeom prst="rect">
            <a:avLst/>
          </a:prstGeom>
          <a:noFill/>
          <a:ln>
            <a:noFill/>
          </a:ln>
          <a:effectLst/>
        </p:spPr>
        <p:txBody>
          <a:bodyPr vert="horz" wrap="square" lIns="94110" tIns="47055" rIns="94110" bIns="47055" numCol="1" anchor="b" anchorCtr="0" compatLnSpc="1">
            <a:prstTxWarp prst="textNoShape">
              <a:avLst/>
            </a:prstTxWarp>
          </a:bodyPr>
          <a:lstStyle>
            <a:lvl1pPr algn="r" defTabSz="941388" eaLnBrk="0" hangingPunct="0">
              <a:defRPr sz="1200">
                <a:cs typeface="+mn-cs"/>
              </a:defRPr>
            </a:lvl1pPr>
          </a:lstStyle>
          <a:p>
            <a:pPr>
              <a:defRPr/>
            </a:pPr>
            <a:fld id="{A703B4C9-127B-48BB-B97B-24698C102671}" type="slidenum">
              <a:rPr lang="en-US"/>
              <a:pPr>
                <a:defRPr/>
              </a:pPr>
              <a:t>‹#›</a:t>
            </a:fld>
            <a:endParaRPr lang="en-US" dirty="0"/>
          </a:p>
        </p:txBody>
      </p:sp>
    </p:spTree>
    <p:extLst>
      <p:ext uri="{BB962C8B-B14F-4D97-AF65-F5344CB8AC3E}">
        <p14:creationId xmlns:p14="http://schemas.microsoft.com/office/powerpoint/2010/main" val="285276563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37680486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spect="1" noChangeArrowheads="1" noTextEdit="1"/>
          </p:cNvSpPr>
          <p:nvPr>
            <p:ph type="sldImg"/>
          </p:nvPr>
        </p:nvSpPr>
        <p:spPr>
          <a:ln/>
        </p:spPr>
      </p:sp>
      <p:sp>
        <p:nvSpPr>
          <p:cNvPr id="11366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34579731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spect="1" noChangeArrowheads="1" noTextEdit="1"/>
          </p:cNvSpPr>
          <p:nvPr>
            <p:ph type="sldImg"/>
          </p:nvPr>
        </p:nvSpPr>
        <p:spPr>
          <a:ln/>
        </p:spPr>
      </p:sp>
      <p:sp>
        <p:nvSpPr>
          <p:cNvPr id="11366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1233685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spect="1" noChangeArrowheads="1" noTextEdit="1"/>
          </p:cNvSpPr>
          <p:nvPr>
            <p:ph type="sldImg"/>
          </p:nvPr>
        </p:nvSpPr>
        <p:spPr>
          <a:ln/>
        </p:spPr>
      </p:sp>
      <p:sp>
        <p:nvSpPr>
          <p:cNvPr id="11366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24064148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spect="1" noChangeArrowheads="1" noTextEdit="1"/>
          </p:cNvSpPr>
          <p:nvPr>
            <p:ph type="sldImg"/>
          </p:nvPr>
        </p:nvSpPr>
        <p:spPr>
          <a:ln/>
        </p:spPr>
      </p:sp>
      <p:sp>
        <p:nvSpPr>
          <p:cNvPr id="11366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20768425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spect="1" noChangeArrowheads="1" noTextEdit="1"/>
          </p:cNvSpPr>
          <p:nvPr>
            <p:ph type="sldImg"/>
          </p:nvPr>
        </p:nvSpPr>
        <p:spPr>
          <a:ln/>
        </p:spPr>
      </p:sp>
      <p:sp>
        <p:nvSpPr>
          <p:cNvPr id="11366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37237700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spect="1" noChangeArrowheads="1" noTextEdit="1"/>
          </p:cNvSpPr>
          <p:nvPr>
            <p:ph type="sldImg"/>
          </p:nvPr>
        </p:nvSpPr>
        <p:spPr>
          <a:ln/>
        </p:spPr>
      </p:sp>
      <p:sp>
        <p:nvSpPr>
          <p:cNvPr id="11366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336328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spect="1" noChangeArrowheads="1" noTextEdit="1"/>
          </p:cNvSpPr>
          <p:nvPr>
            <p:ph type="sldImg"/>
          </p:nvPr>
        </p:nvSpPr>
        <p:spPr>
          <a:ln/>
        </p:spPr>
      </p:sp>
      <p:sp>
        <p:nvSpPr>
          <p:cNvPr id="11366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4465564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spect="1" noChangeArrowheads="1" noTextEdit="1"/>
          </p:cNvSpPr>
          <p:nvPr>
            <p:ph type="sldImg"/>
          </p:nvPr>
        </p:nvSpPr>
        <p:spPr>
          <a:ln/>
        </p:spPr>
      </p:sp>
      <p:sp>
        <p:nvSpPr>
          <p:cNvPr id="11366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16457908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spect="1" noChangeArrowheads="1" noTextEdit="1"/>
          </p:cNvSpPr>
          <p:nvPr>
            <p:ph type="sldImg"/>
          </p:nvPr>
        </p:nvSpPr>
        <p:spPr>
          <a:ln/>
        </p:spPr>
      </p:sp>
      <p:sp>
        <p:nvSpPr>
          <p:cNvPr id="11366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27751148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Rot="1" noChangeAspect="1" noChangeArrowheads="1" noTextEdit="1"/>
          </p:cNvSpPr>
          <p:nvPr>
            <p:ph type="sldImg"/>
          </p:nvPr>
        </p:nvSpPr>
        <p:spPr>
          <a:ln/>
        </p:spPr>
      </p:sp>
      <p:sp>
        <p:nvSpPr>
          <p:cNvPr id="11673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18912730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ChangeArrowheads="1" noTextEdit="1"/>
          </p:cNvSpPr>
          <p:nvPr>
            <p:ph type="sldImg"/>
          </p:nvPr>
        </p:nvSpPr>
        <p:spPr>
          <a:ln/>
        </p:spPr>
      </p:sp>
      <p:sp>
        <p:nvSpPr>
          <p:cNvPr id="11161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20209378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ChangeArrowheads="1" noTextEdit="1"/>
          </p:cNvSpPr>
          <p:nvPr>
            <p:ph type="sldImg"/>
          </p:nvPr>
        </p:nvSpPr>
        <p:spPr>
          <a:ln/>
        </p:spPr>
      </p:sp>
      <p:sp>
        <p:nvSpPr>
          <p:cNvPr id="11161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13440069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spect="1" noChangeArrowheads="1" noTextEdit="1"/>
          </p:cNvSpPr>
          <p:nvPr>
            <p:ph type="sldImg"/>
          </p:nvPr>
        </p:nvSpPr>
        <p:spPr>
          <a:ln/>
        </p:spPr>
      </p:sp>
      <p:sp>
        <p:nvSpPr>
          <p:cNvPr id="11366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27026377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spect="1" noChangeArrowheads="1" noTextEdit="1"/>
          </p:cNvSpPr>
          <p:nvPr>
            <p:ph type="sldImg"/>
          </p:nvPr>
        </p:nvSpPr>
        <p:spPr>
          <a:ln/>
        </p:spPr>
      </p:sp>
      <p:sp>
        <p:nvSpPr>
          <p:cNvPr id="11366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40365264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ChangeArrowheads="1" noTextEdit="1"/>
          </p:cNvSpPr>
          <p:nvPr>
            <p:ph type="sldImg"/>
          </p:nvPr>
        </p:nvSpPr>
        <p:spPr>
          <a:ln/>
        </p:spPr>
      </p:sp>
      <p:sp>
        <p:nvSpPr>
          <p:cNvPr id="11161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12262657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spect="1" noChangeArrowheads="1" noTextEdit="1"/>
          </p:cNvSpPr>
          <p:nvPr>
            <p:ph type="sldImg"/>
          </p:nvPr>
        </p:nvSpPr>
        <p:spPr>
          <a:ln/>
        </p:spPr>
      </p:sp>
      <p:sp>
        <p:nvSpPr>
          <p:cNvPr id="11366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41735092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spect="1" noChangeArrowheads="1" noTextEdit="1"/>
          </p:cNvSpPr>
          <p:nvPr>
            <p:ph type="sldImg"/>
          </p:nvPr>
        </p:nvSpPr>
        <p:spPr>
          <a:ln/>
        </p:spPr>
      </p:sp>
      <p:sp>
        <p:nvSpPr>
          <p:cNvPr id="11366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31203133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spect="1" noChangeArrowheads="1" noTextEdit="1"/>
          </p:cNvSpPr>
          <p:nvPr>
            <p:ph type="sldImg"/>
          </p:nvPr>
        </p:nvSpPr>
        <p:spPr>
          <a:ln/>
        </p:spPr>
      </p:sp>
      <p:sp>
        <p:nvSpPr>
          <p:cNvPr id="11366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4397393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spect="1" noChangeArrowheads="1" noTextEdit="1"/>
          </p:cNvSpPr>
          <p:nvPr>
            <p:ph type="sldImg"/>
          </p:nvPr>
        </p:nvSpPr>
        <p:spPr>
          <a:ln/>
        </p:spPr>
      </p:sp>
      <p:sp>
        <p:nvSpPr>
          <p:cNvPr id="11366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33613797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spect="1" noChangeArrowheads="1" noTextEdit="1"/>
          </p:cNvSpPr>
          <p:nvPr>
            <p:ph type="sldImg"/>
          </p:nvPr>
        </p:nvSpPr>
        <p:spPr>
          <a:ln/>
        </p:spPr>
      </p:sp>
      <p:sp>
        <p:nvSpPr>
          <p:cNvPr id="11366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16408053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spect="1" noChangeArrowheads="1" noTextEdit="1"/>
          </p:cNvSpPr>
          <p:nvPr>
            <p:ph type="sldImg"/>
          </p:nvPr>
        </p:nvSpPr>
        <p:spPr>
          <a:ln/>
        </p:spPr>
      </p:sp>
      <p:sp>
        <p:nvSpPr>
          <p:cNvPr id="11366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17150360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pic>
        <p:nvPicPr>
          <p:cNvPr id="4" name="Picture 7"/>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2400" y="152400"/>
            <a:ext cx="1670050" cy="201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0" name="Rectangle 2"/>
          <p:cNvSpPr>
            <a:spLocks noGrp="1" noChangeArrowheads="1"/>
          </p:cNvSpPr>
          <p:nvPr>
            <p:ph type="ctrTitle" sz="quarter"/>
          </p:nvPr>
        </p:nvSpPr>
        <p:spPr>
          <a:xfrm>
            <a:off x="685800" y="1676400"/>
            <a:ext cx="7772400" cy="1828800"/>
          </a:xfrm>
        </p:spPr>
        <p:txBody>
          <a:bodyPr/>
          <a:lstStyle>
            <a:lvl1pPr>
              <a:defRPr/>
            </a:lvl1pPr>
          </a:lstStyle>
          <a:p>
            <a:pPr lvl="0"/>
            <a:r>
              <a:rPr lang="en-US" noProof="0" dirty="0"/>
              <a:t>Click to edit Master title style</a:t>
            </a:r>
          </a:p>
        </p:txBody>
      </p:sp>
      <p:sp>
        <p:nvSpPr>
          <p:cNvPr id="32771" name="Rectangle 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en-US" noProof="0"/>
              <a:t>Click to edit Master subtitle style</a:t>
            </a:r>
          </a:p>
        </p:txBody>
      </p:sp>
      <p:sp>
        <p:nvSpPr>
          <p:cNvPr id="5" name="Rectangle 5"/>
          <p:cNvSpPr>
            <a:spLocks noGrp="1" noChangeArrowheads="1"/>
          </p:cNvSpPr>
          <p:nvPr>
            <p:ph type="ftr" sz="quarter" idx="10"/>
          </p:nvPr>
        </p:nvSpPr>
        <p:spPr>
          <a:xfrm>
            <a:off x="3276600" y="38100"/>
            <a:ext cx="2895600" cy="228600"/>
          </a:xfrm>
        </p:spPr>
        <p:txBody>
          <a:bodyPr/>
          <a:lstStyle>
            <a:lvl1pPr>
              <a:defRPr sz="900"/>
            </a:lvl1pPr>
          </a:lstStyle>
          <a:p>
            <a:pPr>
              <a:defRPr/>
            </a:pPr>
            <a:r>
              <a:rPr lang="en-US" dirty="0"/>
              <a:t>2013 FLOTILLA COMMANDERS ACADEMY</a:t>
            </a:r>
          </a:p>
        </p:txBody>
      </p:sp>
    </p:spTree>
    <p:extLst>
      <p:ext uri="{BB962C8B-B14F-4D97-AF65-F5344CB8AC3E}">
        <p14:creationId xmlns:p14="http://schemas.microsoft.com/office/powerpoint/2010/main" val="4212143904"/>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C0995DA5-D76D-4EFB-884E-F248526B7010}" type="slidenum">
              <a:rPr lang="en-US"/>
              <a:pPr>
                <a:defRPr/>
              </a:pPr>
              <a:t>‹#›</a:t>
            </a:fld>
            <a:endParaRPr lang="en-US" dirty="0"/>
          </a:p>
        </p:txBody>
      </p:sp>
    </p:spTree>
    <p:extLst>
      <p:ext uri="{BB962C8B-B14F-4D97-AF65-F5344CB8AC3E}">
        <p14:creationId xmlns:p14="http://schemas.microsoft.com/office/powerpoint/2010/main" val="474559287"/>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838200"/>
            <a:ext cx="2286000" cy="5715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0" y="838200"/>
            <a:ext cx="670560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6AFBB08E-694F-4825-8E6B-AC5E575AEAD1}" type="slidenum">
              <a:rPr lang="en-US"/>
              <a:pPr>
                <a:defRPr/>
              </a:pPr>
              <a:t>‹#›</a:t>
            </a:fld>
            <a:endParaRPr lang="en-US" dirty="0"/>
          </a:p>
        </p:txBody>
      </p:sp>
    </p:spTree>
    <p:extLst>
      <p:ext uri="{BB962C8B-B14F-4D97-AF65-F5344CB8AC3E}">
        <p14:creationId xmlns:p14="http://schemas.microsoft.com/office/powerpoint/2010/main" val="3084747390"/>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6642D841-091A-42FB-B63A-E4430C13F924}" type="datetimeFigureOut">
              <a:rPr lang="en-US"/>
              <a:pPr>
                <a:defRPr/>
              </a:pPr>
              <a:t>10/30/23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93220DB9-5B56-4C00-A1E2-E66A16BE7D73}" type="slidenum">
              <a:rPr lang="en-US"/>
              <a:pPr>
                <a:defRPr/>
              </a:pPr>
              <a:t>‹#›</a:t>
            </a:fld>
            <a:endParaRPr lang="en-US" dirty="0"/>
          </a:p>
        </p:txBody>
      </p:sp>
    </p:spTree>
    <p:extLst>
      <p:ext uri="{BB962C8B-B14F-4D97-AF65-F5344CB8AC3E}">
        <p14:creationId xmlns:p14="http://schemas.microsoft.com/office/powerpoint/2010/main" val="23920425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517079B-03FA-4A95-A2CB-4AB4A5839CF0}" type="datetimeFigureOut">
              <a:rPr lang="en-US"/>
              <a:pPr>
                <a:defRPr/>
              </a:pPr>
              <a:t>10/30/23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29107544-8AB8-4AC7-8EC0-027B9A4B2F0C}" type="slidenum">
              <a:rPr lang="en-US"/>
              <a:pPr>
                <a:defRPr/>
              </a:pPr>
              <a:t>‹#›</a:t>
            </a:fld>
            <a:endParaRPr lang="en-US" dirty="0"/>
          </a:p>
        </p:txBody>
      </p:sp>
    </p:spTree>
    <p:extLst>
      <p:ext uri="{BB962C8B-B14F-4D97-AF65-F5344CB8AC3E}">
        <p14:creationId xmlns:p14="http://schemas.microsoft.com/office/powerpoint/2010/main" val="31003319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30F58F38-FD50-44E0-9141-C81D5F65F792}" type="datetimeFigureOut">
              <a:rPr lang="en-US"/>
              <a:pPr>
                <a:defRPr/>
              </a:pPr>
              <a:t>10/30/23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7B7C5A1C-316E-4C31-94C6-07F9146B7D93}" type="slidenum">
              <a:rPr lang="en-US"/>
              <a:pPr>
                <a:defRPr/>
              </a:pPr>
              <a:t>‹#›</a:t>
            </a:fld>
            <a:endParaRPr lang="en-US" dirty="0"/>
          </a:p>
        </p:txBody>
      </p:sp>
    </p:spTree>
    <p:extLst>
      <p:ext uri="{BB962C8B-B14F-4D97-AF65-F5344CB8AC3E}">
        <p14:creationId xmlns:p14="http://schemas.microsoft.com/office/powerpoint/2010/main" val="28380909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F6A6F453-487D-44D0-B5D0-1DFF07264F0D}" type="datetimeFigureOut">
              <a:rPr lang="en-US"/>
              <a:pPr>
                <a:defRPr/>
              </a:pPr>
              <a:t>10/30/23</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99EA13ED-412B-4EE8-BC45-35B7F8FAF7A3}" type="slidenum">
              <a:rPr lang="en-US"/>
              <a:pPr>
                <a:defRPr/>
              </a:pPr>
              <a:t>‹#›</a:t>
            </a:fld>
            <a:endParaRPr lang="en-US" dirty="0"/>
          </a:p>
        </p:txBody>
      </p:sp>
    </p:spTree>
    <p:extLst>
      <p:ext uri="{BB962C8B-B14F-4D97-AF65-F5344CB8AC3E}">
        <p14:creationId xmlns:p14="http://schemas.microsoft.com/office/powerpoint/2010/main" val="12141963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1D820610-090A-40E4-99C1-67291D494490}" type="datetimeFigureOut">
              <a:rPr lang="en-US"/>
              <a:pPr>
                <a:defRPr/>
              </a:pPr>
              <a:t>10/30/23</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08D77215-742D-43ED-AEB9-E1D7B4FBEAD1}" type="slidenum">
              <a:rPr lang="en-US"/>
              <a:pPr>
                <a:defRPr/>
              </a:pPr>
              <a:t>‹#›</a:t>
            </a:fld>
            <a:endParaRPr lang="en-US" dirty="0"/>
          </a:p>
        </p:txBody>
      </p:sp>
    </p:spTree>
    <p:extLst>
      <p:ext uri="{BB962C8B-B14F-4D97-AF65-F5344CB8AC3E}">
        <p14:creationId xmlns:p14="http://schemas.microsoft.com/office/powerpoint/2010/main" val="38212203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FD41BF03-5065-46B0-8287-82FE5CA1F46C}" type="datetimeFigureOut">
              <a:rPr lang="en-US"/>
              <a:pPr>
                <a:defRPr/>
              </a:pPr>
              <a:t>10/30/23</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199F59ED-271A-44F0-AE58-C030BE12DB6D}" type="slidenum">
              <a:rPr lang="en-US"/>
              <a:pPr>
                <a:defRPr/>
              </a:pPr>
              <a:t>‹#›</a:t>
            </a:fld>
            <a:endParaRPr lang="en-US" dirty="0"/>
          </a:p>
        </p:txBody>
      </p:sp>
    </p:spTree>
    <p:extLst>
      <p:ext uri="{BB962C8B-B14F-4D97-AF65-F5344CB8AC3E}">
        <p14:creationId xmlns:p14="http://schemas.microsoft.com/office/powerpoint/2010/main" val="25605035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28F3512-D905-4565-AAF9-3C971F43B799}" type="datetimeFigureOut">
              <a:rPr lang="en-US"/>
              <a:pPr>
                <a:defRPr/>
              </a:pPr>
              <a:t>10/30/23</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9878E604-1866-4427-A4C8-1BFBD5DD95B2}" type="slidenum">
              <a:rPr lang="en-US"/>
              <a:pPr>
                <a:defRPr/>
              </a:pPr>
              <a:t>‹#›</a:t>
            </a:fld>
            <a:endParaRPr lang="en-US" dirty="0"/>
          </a:p>
        </p:txBody>
      </p:sp>
    </p:spTree>
    <p:extLst>
      <p:ext uri="{BB962C8B-B14F-4D97-AF65-F5344CB8AC3E}">
        <p14:creationId xmlns:p14="http://schemas.microsoft.com/office/powerpoint/2010/main" val="27771109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95BCA726-B5A4-471F-8E96-EDDA4D7ACF2A}" type="datetimeFigureOut">
              <a:rPr lang="en-US"/>
              <a:pPr>
                <a:defRPr/>
              </a:pPr>
              <a:t>10/30/23</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D9458D1D-9AE0-4427-B3FB-1CDC3B3BB3F0}" type="slidenum">
              <a:rPr lang="en-US"/>
              <a:pPr>
                <a:defRPr/>
              </a:pPr>
              <a:t>‹#›</a:t>
            </a:fld>
            <a:endParaRPr lang="en-US" dirty="0"/>
          </a:p>
        </p:txBody>
      </p:sp>
    </p:spTree>
    <p:extLst>
      <p:ext uri="{BB962C8B-B14F-4D97-AF65-F5344CB8AC3E}">
        <p14:creationId xmlns:p14="http://schemas.microsoft.com/office/powerpoint/2010/main" val="32725502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252FA38E-2136-49F8-A4B3-481C4C78295F}" type="slidenum">
              <a:rPr lang="en-US"/>
              <a:pPr>
                <a:defRPr/>
              </a:pPr>
              <a:t>‹#›</a:t>
            </a:fld>
            <a:endParaRPr lang="en-US" dirty="0"/>
          </a:p>
        </p:txBody>
      </p:sp>
    </p:spTree>
    <p:extLst>
      <p:ext uri="{BB962C8B-B14F-4D97-AF65-F5344CB8AC3E}">
        <p14:creationId xmlns:p14="http://schemas.microsoft.com/office/powerpoint/2010/main" val="2670258530"/>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B57516D4-A525-447B-B0C5-F3F1492A51E0}" type="datetimeFigureOut">
              <a:rPr lang="en-US"/>
              <a:pPr>
                <a:defRPr/>
              </a:pPr>
              <a:t>10/30/23</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DF380489-8EF0-4927-A5AA-4C8E4912358B}" type="slidenum">
              <a:rPr lang="en-US"/>
              <a:pPr>
                <a:defRPr/>
              </a:pPr>
              <a:t>‹#›</a:t>
            </a:fld>
            <a:endParaRPr lang="en-US" dirty="0"/>
          </a:p>
        </p:txBody>
      </p:sp>
    </p:spTree>
    <p:extLst>
      <p:ext uri="{BB962C8B-B14F-4D97-AF65-F5344CB8AC3E}">
        <p14:creationId xmlns:p14="http://schemas.microsoft.com/office/powerpoint/2010/main" val="16921978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558BA4A-E324-4987-886D-261A3B6333C7}" type="datetimeFigureOut">
              <a:rPr lang="en-US"/>
              <a:pPr>
                <a:defRPr/>
              </a:pPr>
              <a:t>10/30/23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A54D60EA-6E97-49EF-BA1E-09BEE763028B}" type="slidenum">
              <a:rPr lang="en-US"/>
              <a:pPr>
                <a:defRPr/>
              </a:pPr>
              <a:t>‹#›</a:t>
            </a:fld>
            <a:endParaRPr lang="en-US" dirty="0"/>
          </a:p>
        </p:txBody>
      </p:sp>
    </p:spTree>
    <p:extLst>
      <p:ext uri="{BB962C8B-B14F-4D97-AF65-F5344CB8AC3E}">
        <p14:creationId xmlns:p14="http://schemas.microsoft.com/office/powerpoint/2010/main" val="18955943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31493A5D-F8BE-493A-8380-1F102005A370}" type="datetimeFigureOut">
              <a:rPr lang="en-US"/>
              <a:pPr>
                <a:defRPr/>
              </a:pPr>
              <a:t>10/30/23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D6F8041D-4AA3-4894-8E86-3F68C5E417E2}" type="slidenum">
              <a:rPr lang="en-US"/>
              <a:pPr>
                <a:defRPr/>
              </a:pPr>
              <a:t>‹#›</a:t>
            </a:fld>
            <a:endParaRPr lang="en-US" dirty="0"/>
          </a:p>
        </p:txBody>
      </p:sp>
    </p:spTree>
    <p:extLst>
      <p:ext uri="{BB962C8B-B14F-4D97-AF65-F5344CB8AC3E}">
        <p14:creationId xmlns:p14="http://schemas.microsoft.com/office/powerpoint/2010/main" val="42315627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1B264EB1-B2E4-400F-8B56-729B3BF8FE26}" type="datetimeFigureOut">
              <a:rPr lang="en-US"/>
              <a:pPr>
                <a:defRPr/>
              </a:pPr>
              <a:t>10/30/23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600BFC2C-8F38-4057-801C-2B74FDC44FB8}" type="slidenum">
              <a:rPr lang="en-US"/>
              <a:pPr>
                <a:defRPr/>
              </a:pPr>
              <a:t>‹#›</a:t>
            </a:fld>
            <a:endParaRPr lang="en-US" dirty="0"/>
          </a:p>
        </p:txBody>
      </p:sp>
    </p:spTree>
    <p:extLst>
      <p:ext uri="{BB962C8B-B14F-4D97-AF65-F5344CB8AC3E}">
        <p14:creationId xmlns:p14="http://schemas.microsoft.com/office/powerpoint/2010/main" val="6855409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2ACB7118-8BF8-4ADD-AB17-E6A6DD70B5D1}" type="datetimeFigureOut">
              <a:rPr lang="en-US"/>
              <a:pPr>
                <a:defRPr/>
              </a:pPr>
              <a:t>10/30/23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314C276A-D533-4F44-83E8-06445F1B54D2}" type="slidenum">
              <a:rPr lang="en-US"/>
              <a:pPr>
                <a:defRPr/>
              </a:pPr>
              <a:t>‹#›</a:t>
            </a:fld>
            <a:endParaRPr lang="en-US" dirty="0"/>
          </a:p>
        </p:txBody>
      </p:sp>
    </p:spTree>
    <p:extLst>
      <p:ext uri="{BB962C8B-B14F-4D97-AF65-F5344CB8AC3E}">
        <p14:creationId xmlns:p14="http://schemas.microsoft.com/office/powerpoint/2010/main" val="14082840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14AA53CE-565B-4EAD-9E6D-153D3746F8CF}" type="datetimeFigureOut">
              <a:rPr lang="en-US"/>
              <a:pPr>
                <a:defRPr/>
              </a:pPr>
              <a:t>10/30/23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D94B4114-FEDC-4E7F-A015-56A259221020}" type="slidenum">
              <a:rPr lang="en-US"/>
              <a:pPr>
                <a:defRPr/>
              </a:pPr>
              <a:t>‹#›</a:t>
            </a:fld>
            <a:endParaRPr lang="en-US" dirty="0"/>
          </a:p>
        </p:txBody>
      </p:sp>
    </p:spTree>
    <p:extLst>
      <p:ext uri="{BB962C8B-B14F-4D97-AF65-F5344CB8AC3E}">
        <p14:creationId xmlns:p14="http://schemas.microsoft.com/office/powerpoint/2010/main" val="42279230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D76B7A17-A8A3-4857-BF4A-2989832F89B5}" type="datetimeFigureOut">
              <a:rPr lang="en-US"/>
              <a:pPr>
                <a:defRPr/>
              </a:pPr>
              <a:t>10/30/23</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9D0F642E-BC33-49CF-97F9-C91C2CB5F495}" type="slidenum">
              <a:rPr lang="en-US"/>
              <a:pPr>
                <a:defRPr/>
              </a:pPr>
              <a:t>‹#›</a:t>
            </a:fld>
            <a:endParaRPr lang="en-US" dirty="0"/>
          </a:p>
        </p:txBody>
      </p:sp>
    </p:spTree>
    <p:extLst>
      <p:ext uri="{BB962C8B-B14F-4D97-AF65-F5344CB8AC3E}">
        <p14:creationId xmlns:p14="http://schemas.microsoft.com/office/powerpoint/2010/main" val="29522546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5E181880-ED76-4122-BA3B-2D89389BE959}" type="datetimeFigureOut">
              <a:rPr lang="en-US"/>
              <a:pPr>
                <a:defRPr/>
              </a:pPr>
              <a:t>10/30/23</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11A352F6-127E-417A-94EE-DC32DEB70F72}" type="slidenum">
              <a:rPr lang="en-US"/>
              <a:pPr>
                <a:defRPr/>
              </a:pPr>
              <a:t>‹#›</a:t>
            </a:fld>
            <a:endParaRPr lang="en-US" dirty="0"/>
          </a:p>
        </p:txBody>
      </p:sp>
    </p:spTree>
    <p:extLst>
      <p:ext uri="{BB962C8B-B14F-4D97-AF65-F5344CB8AC3E}">
        <p14:creationId xmlns:p14="http://schemas.microsoft.com/office/powerpoint/2010/main" val="35875850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E26B3881-689F-48F9-8DBB-0CB8C1036A03}" type="datetimeFigureOut">
              <a:rPr lang="en-US"/>
              <a:pPr>
                <a:defRPr/>
              </a:pPr>
              <a:t>10/30/23</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548ACA58-F39A-47FA-A96B-0C9DAE799353}" type="slidenum">
              <a:rPr lang="en-US"/>
              <a:pPr>
                <a:defRPr/>
              </a:pPr>
              <a:t>‹#›</a:t>
            </a:fld>
            <a:endParaRPr lang="en-US" dirty="0"/>
          </a:p>
        </p:txBody>
      </p:sp>
    </p:spTree>
    <p:extLst>
      <p:ext uri="{BB962C8B-B14F-4D97-AF65-F5344CB8AC3E}">
        <p14:creationId xmlns:p14="http://schemas.microsoft.com/office/powerpoint/2010/main" val="3317003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2A92268-1614-4DE7-8DE1-7FEEDBC313FC}" type="datetimeFigureOut">
              <a:rPr lang="en-US"/>
              <a:pPr>
                <a:defRPr/>
              </a:pPr>
              <a:t>10/30/23</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02D5F321-49C2-4138-AAE3-8A383D8A0E12}" type="slidenum">
              <a:rPr lang="en-US"/>
              <a:pPr>
                <a:defRPr/>
              </a:pPr>
              <a:t>‹#›</a:t>
            </a:fld>
            <a:endParaRPr lang="en-US" dirty="0"/>
          </a:p>
        </p:txBody>
      </p:sp>
    </p:spTree>
    <p:extLst>
      <p:ext uri="{BB962C8B-B14F-4D97-AF65-F5344CB8AC3E}">
        <p14:creationId xmlns:p14="http://schemas.microsoft.com/office/powerpoint/2010/main" val="33681495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BD3945D3-D212-4A04-A332-090EA6F3E4DE}" type="slidenum">
              <a:rPr lang="en-US"/>
              <a:pPr>
                <a:defRPr/>
              </a:pPr>
              <a:t>‹#›</a:t>
            </a:fld>
            <a:endParaRPr lang="en-US" dirty="0"/>
          </a:p>
        </p:txBody>
      </p:sp>
    </p:spTree>
    <p:extLst>
      <p:ext uri="{BB962C8B-B14F-4D97-AF65-F5344CB8AC3E}">
        <p14:creationId xmlns:p14="http://schemas.microsoft.com/office/powerpoint/2010/main" val="369458458"/>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E77A471E-D322-418F-96C5-9F87ED9237CA}" type="datetimeFigureOut">
              <a:rPr lang="en-US"/>
              <a:pPr>
                <a:defRPr/>
              </a:pPr>
              <a:t>10/30/23</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ADFBB200-1FDD-456E-A59A-8CCE79F1C81C}" type="slidenum">
              <a:rPr lang="en-US"/>
              <a:pPr>
                <a:defRPr/>
              </a:pPr>
              <a:t>‹#›</a:t>
            </a:fld>
            <a:endParaRPr lang="en-US" dirty="0"/>
          </a:p>
        </p:txBody>
      </p:sp>
    </p:spTree>
    <p:extLst>
      <p:ext uri="{BB962C8B-B14F-4D97-AF65-F5344CB8AC3E}">
        <p14:creationId xmlns:p14="http://schemas.microsoft.com/office/powerpoint/2010/main" val="318164257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9A2A8EE7-EE3D-42D8-BA43-DEDB1A9922DD}" type="datetimeFigureOut">
              <a:rPr lang="en-US"/>
              <a:pPr>
                <a:defRPr/>
              </a:pPr>
              <a:t>10/30/23</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3DA709DB-FE3F-4F48-BF7A-4B4517E74486}" type="slidenum">
              <a:rPr lang="en-US"/>
              <a:pPr>
                <a:defRPr/>
              </a:pPr>
              <a:t>‹#›</a:t>
            </a:fld>
            <a:endParaRPr lang="en-US" dirty="0"/>
          </a:p>
        </p:txBody>
      </p:sp>
    </p:spTree>
    <p:extLst>
      <p:ext uri="{BB962C8B-B14F-4D97-AF65-F5344CB8AC3E}">
        <p14:creationId xmlns:p14="http://schemas.microsoft.com/office/powerpoint/2010/main" val="117762120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2EFA0CC1-E2FC-412F-9DAF-403B61C71B78}" type="datetimeFigureOut">
              <a:rPr lang="en-US"/>
              <a:pPr>
                <a:defRPr/>
              </a:pPr>
              <a:t>10/30/23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DB6D766E-9C3D-408B-A87C-D41923751EE3}" type="slidenum">
              <a:rPr lang="en-US"/>
              <a:pPr>
                <a:defRPr/>
              </a:pPr>
              <a:t>‹#›</a:t>
            </a:fld>
            <a:endParaRPr lang="en-US" dirty="0"/>
          </a:p>
        </p:txBody>
      </p:sp>
    </p:spTree>
    <p:extLst>
      <p:ext uri="{BB962C8B-B14F-4D97-AF65-F5344CB8AC3E}">
        <p14:creationId xmlns:p14="http://schemas.microsoft.com/office/powerpoint/2010/main" val="35731413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1B1BCF99-B591-4F31-A443-566362EA0689}" type="datetimeFigureOut">
              <a:rPr lang="en-US"/>
              <a:pPr>
                <a:defRPr/>
              </a:pPr>
              <a:t>10/30/23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7E26720B-06F9-4358-982A-A20CF923EF4E}" type="slidenum">
              <a:rPr lang="en-US"/>
              <a:pPr>
                <a:defRPr/>
              </a:pPr>
              <a:t>‹#›</a:t>
            </a:fld>
            <a:endParaRPr lang="en-US" dirty="0"/>
          </a:p>
        </p:txBody>
      </p:sp>
    </p:spTree>
    <p:extLst>
      <p:ext uri="{BB962C8B-B14F-4D97-AF65-F5344CB8AC3E}">
        <p14:creationId xmlns:p14="http://schemas.microsoft.com/office/powerpoint/2010/main" val="777359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24384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4384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32A49414-B296-4C58-8A64-2D872006C553}" type="slidenum">
              <a:rPr lang="en-US"/>
              <a:pPr>
                <a:defRPr/>
              </a:pPr>
              <a:t>‹#›</a:t>
            </a:fld>
            <a:endParaRPr lang="en-US" dirty="0"/>
          </a:p>
        </p:txBody>
      </p:sp>
    </p:spTree>
    <p:extLst>
      <p:ext uri="{BB962C8B-B14F-4D97-AF65-F5344CB8AC3E}">
        <p14:creationId xmlns:p14="http://schemas.microsoft.com/office/powerpoint/2010/main" val="460532152"/>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1F06B452-AB3B-4640-A6DF-BF866DD533CA}" type="slidenum">
              <a:rPr lang="en-US"/>
              <a:pPr>
                <a:defRPr/>
              </a:pPr>
              <a:t>‹#›</a:t>
            </a:fld>
            <a:endParaRPr lang="en-US" dirty="0"/>
          </a:p>
        </p:txBody>
      </p:sp>
    </p:spTree>
    <p:extLst>
      <p:ext uri="{BB962C8B-B14F-4D97-AF65-F5344CB8AC3E}">
        <p14:creationId xmlns:p14="http://schemas.microsoft.com/office/powerpoint/2010/main" val="1111075590"/>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1377F914-4987-4BF3-B029-AC6F40CA3A23}" type="slidenum">
              <a:rPr lang="en-US"/>
              <a:pPr>
                <a:defRPr/>
              </a:pPr>
              <a:t>‹#›</a:t>
            </a:fld>
            <a:endParaRPr lang="en-US" dirty="0"/>
          </a:p>
        </p:txBody>
      </p:sp>
    </p:spTree>
    <p:extLst>
      <p:ext uri="{BB962C8B-B14F-4D97-AF65-F5344CB8AC3E}">
        <p14:creationId xmlns:p14="http://schemas.microsoft.com/office/powerpoint/2010/main" val="2113604173"/>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96F58D78-E966-4C52-AAD7-2101BE909562}" type="slidenum">
              <a:rPr lang="en-US"/>
              <a:pPr>
                <a:defRPr/>
              </a:pPr>
              <a:t>‹#›</a:t>
            </a:fld>
            <a:endParaRPr lang="en-US" dirty="0"/>
          </a:p>
        </p:txBody>
      </p:sp>
    </p:spTree>
    <p:extLst>
      <p:ext uri="{BB962C8B-B14F-4D97-AF65-F5344CB8AC3E}">
        <p14:creationId xmlns:p14="http://schemas.microsoft.com/office/powerpoint/2010/main" val="2373503813"/>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449A01EE-F9E7-4543-9684-776FC936132C}" type="slidenum">
              <a:rPr lang="en-US"/>
              <a:pPr>
                <a:defRPr/>
              </a:pPr>
              <a:t>‹#›</a:t>
            </a:fld>
            <a:endParaRPr lang="en-US" dirty="0"/>
          </a:p>
        </p:txBody>
      </p:sp>
    </p:spTree>
    <p:extLst>
      <p:ext uri="{BB962C8B-B14F-4D97-AF65-F5344CB8AC3E}">
        <p14:creationId xmlns:p14="http://schemas.microsoft.com/office/powerpoint/2010/main" val="1057665102"/>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vert="horz" wrap="square" lIns="91440" tIns="45720" rIns="91440" bIns="45720" numCol="1" anchor="t" anchorCtr="0" compatLnSpc="1">
            <a:prstTxWarp prst="textNoShape">
              <a:avLst/>
            </a:prstTxWarp>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65C968FB-4090-44CD-9D93-460FF99E038A}" type="slidenum">
              <a:rPr lang="en-US"/>
              <a:pPr>
                <a:defRPr/>
              </a:pPr>
              <a:t>‹#›</a:t>
            </a:fld>
            <a:endParaRPr lang="en-US" dirty="0"/>
          </a:p>
        </p:txBody>
      </p:sp>
    </p:spTree>
    <p:extLst>
      <p:ext uri="{BB962C8B-B14F-4D97-AF65-F5344CB8AC3E}">
        <p14:creationId xmlns:p14="http://schemas.microsoft.com/office/powerpoint/2010/main" val="3340397978"/>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66"/>
            </a:gs>
            <a:gs pos="50000">
              <a:schemeClr val="accent2"/>
            </a:gs>
            <a:gs pos="100000">
              <a:srgbClr val="000066"/>
            </a:gs>
          </a:gsLst>
          <a:lin ang="5400000" scaled="1"/>
        </a:gradFill>
        <a:effectLst/>
      </p:bgPr>
    </p:bg>
    <p:spTree>
      <p:nvGrpSpPr>
        <p:cNvPr id="1" name=""/>
        <p:cNvGrpSpPr/>
        <p:nvPr/>
      </p:nvGrpSpPr>
      <p:grpSpPr>
        <a:xfrm>
          <a:off x="0" y="0"/>
          <a:ext cx="0" cy="0"/>
          <a:chOff x="0" y="0"/>
          <a:chExt cx="0" cy="0"/>
        </a:xfrm>
      </p:grpSpPr>
      <p:sp>
        <p:nvSpPr>
          <p:cNvPr id="31748" name="Rectangle 4"/>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latin typeface="Arial" charset="0"/>
                <a:cs typeface="+mn-cs"/>
              </a:defRPr>
            </a:lvl1pPr>
          </a:lstStyle>
          <a:p>
            <a:pPr>
              <a:defRPr/>
            </a:pPr>
            <a:endParaRPr lang="en-US" dirty="0"/>
          </a:p>
        </p:txBody>
      </p:sp>
      <p:sp>
        <p:nvSpPr>
          <p:cNvPr id="31749" name="Rectangle 5"/>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latin typeface="Arial" charset="0"/>
                <a:cs typeface="+mn-cs"/>
              </a:defRPr>
            </a:lvl1pPr>
          </a:lstStyle>
          <a:p>
            <a:pPr>
              <a:defRPr/>
            </a:pPr>
            <a:endParaRPr lang="en-US" dirty="0"/>
          </a:p>
        </p:txBody>
      </p:sp>
      <p:sp>
        <p:nvSpPr>
          <p:cNvPr id="31750" name="Rectangle 6"/>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latin typeface="Arial" charset="0"/>
                <a:cs typeface="+mn-cs"/>
              </a:defRPr>
            </a:lvl1pPr>
          </a:lstStyle>
          <a:p>
            <a:pPr>
              <a:defRPr/>
            </a:pPr>
            <a:fld id="{E7CEAE9F-D697-4CEA-B9C2-3DE2E34131CE}" type="slidenum">
              <a:rPr lang="en-US"/>
              <a:pPr>
                <a:defRPr/>
              </a:pPr>
              <a:t>‹#›</a:t>
            </a:fld>
            <a:endParaRPr lang="en-US" dirty="0"/>
          </a:p>
        </p:txBody>
      </p:sp>
      <p:sp>
        <p:nvSpPr>
          <p:cNvPr id="2053" name="Rectangle 19"/>
          <p:cNvSpPr>
            <a:spLocks noChangeArrowheads="1"/>
          </p:cNvSpPr>
          <p:nvPr/>
        </p:nvSpPr>
        <p:spPr bwMode="auto">
          <a:xfrm>
            <a:off x="2495550" y="28670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endParaRPr lang="en-US" dirty="0"/>
          </a:p>
        </p:txBody>
      </p:sp>
      <p:sp>
        <p:nvSpPr>
          <p:cNvPr id="2054" name="Rectangle 21"/>
          <p:cNvSpPr>
            <a:spLocks noChangeArrowheads="1"/>
          </p:cNvSpPr>
          <p:nvPr/>
        </p:nvSpPr>
        <p:spPr bwMode="auto">
          <a:xfrm>
            <a:off x="3276600" y="22860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endParaRPr lang="en-US" dirty="0"/>
          </a:p>
        </p:txBody>
      </p:sp>
      <p:sp>
        <p:nvSpPr>
          <p:cNvPr id="2055" name="Rectangle 23"/>
          <p:cNvSpPr>
            <a:spLocks noChangeArrowheads="1"/>
          </p:cNvSpPr>
          <p:nvPr/>
        </p:nvSpPr>
        <p:spPr bwMode="auto">
          <a:xfrm>
            <a:off x="2057400" y="0"/>
            <a:ext cx="5181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1400" b="1" dirty="0">
                <a:solidFill>
                  <a:schemeClr val="folHlink"/>
                </a:solidFill>
              </a:rPr>
              <a:t>2013 STAFF OFFICERS ACADEMY</a:t>
            </a:r>
          </a:p>
        </p:txBody>
      </p:sp>
      <p:pic>
        <p:nvPicPr>
          <p:cNvPr id="2056" name="Picture 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28600" y="0"/>
            <a:ext cx="1670050" cy="201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dk2" tx1="lt1" bg2="dk1" tx2="lt2" accent1="accent1" accent2="accent2" accent3="accent3" accent4="accent4" accent5="accent5" accent6="accent6" hlink="hlink" folHlink="folHlink"/>
  <p:sldLayoutIdLst>
    <p:sldLayoutId id="2147484398" r:id="rId1"/>
    <p:sldLayoutId id="2147484364" r:id="rId2"/>
    <p:sldLayoutId id="2147484365" r:id="rId3"/>
    <p:sldLayoutId id="2147484366" r:id="rId4"/>
    <p:sldLayoutId id="2147484367" r:id="rId5"/>
    <p:sldLayoutId id="2147484368" r:id="rId6"/>
    <p:sldLayoutId id="2147484369" r:id="rId7"/>
    <p:sldLayoutId id="2147484370" r:id="rId8"/>
    <p:sldLayoutId id="2147484371" r:id="rId9"/>
    <p:sldLayoutId id="2147484372" r:id="rId10"/>
    <p:sldLayoutId id="2147484373" r:id="rId11"/>
  </p:sldLayoutIdLst>
  <p:transition/>
  <p:hf hdr="0" ftr="0" dt="0"/>
  <p:txStyles>
    <p:titleStyle>
      <a:lvl1pPr algn="ctr" rtl="0" eaLnBrk="0" fontAlgn="base" hangingPunct="0">
        <a:spcBef>
          <a:spcPct val="0"/>
        </a:spcBef>
        <a:spcAft>
          <a:spcPct val="0"/>
        </a:spcAft>
        <a:defRPr sz="4400" b="1">
          <a:solidFill>
            <a:schemeClr val="folHlink"/>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folHlink"/>
          </a:solidFill>
          <a:effectLst>
            <a:outerShdw blurRad="38100" dist="38100" dir="2700000" algn="tl">
              <a:srgbClr val="000000"/>
            </a:outerShdw>
          </a:effectLst>
          <a:latin typeface="Tahoma" pitchFamily="34" charset="0"/>
        </a:defRPr>
      </a:lvl2pPr>
      <a:lvl3pPr algn="ctr" rtl="0" eaLnBrk="0" fontAlgn="base" hangingPunct="0">
        <a:spcBef>
          <a:spcPct val="0"/>
        </a:spcBef>
        <a:spcAft>
          <a:spcPct val="0"/>
        </a:spcAft>
        <a:defRPr sz="4400" b="1">
          <a:solidFill>
            <a:schemeClr val="folHlink"/>
          </a:solidFill>
          <a:effectLst>
            <a:outerShdw blurRad="38100" dist="38100" dir="2700000" algn="tl">
              <a:srgbClr val="000000"/>
            </a:outerShdw>
          </a:effectLst>
          <a:latin typeface="Tahoma" pitchFamily="34" charset="0"/>
        </a:defRPr>
      </a:lvl3pPr>
      <a:lvl4pPr algn="ctr" rtl="0" eaLnBrk="0" fontAlgn="base" hangingPunct="0">
        <a:spcBef>
          <a:spcPct val="0"/>
        </a:spcBef>
        <a:spcAft>
          <a:spcPct val="0"/>
        </a:spcAft>
        <a:defRPr sz="4400" b="1">
          <a:solidFill>
            <a:schemeClr val="folHlink"/>
          </a:solidFill>
          <a:effectLst>
            <a:outerShdw blurRad="38100" dist="38100" dir="2700000" algn="tl">
              <a:srgbClr val="000000"/>
            </a:outerShdw>
          </a:effectLst>
          <a:latin typeface="Tahoma" pitchFamily="34" charset="0"/>
        </a:defRPr>
      </a:lvl4pPr>
      <a:lvl5pPr algn="ctr" rtl="0" eaLnBrk="0" fontAlgn="base" hangingPunct="0">
        <a:spcBef>
          <a:spcPct val="0"/>
        </a:spcBef>
        <a:spcAft>
          <a:spcPct val="0"/>
        </a:spcAft>
        <a:defRPr sz="4400" b="1">
          <a:solidFill>
            <a:schemeClr val="folHlink"/>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400" b="1">
          <a:solidFill>
            <a:schemeClr val="folHlink"/>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400" b="1">
          <a:solidFill>
            <a:schemeClr val="folHlink"/>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400" b="1">
          <a:solidFill>
            <a:schemeClr val="folHlink"/>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400" b="1">
          <a:solidFill>
            <a:schemeClr val="folHlink"/>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5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65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07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75A884ED-D151-4106-AD0A-B8FEA0CAF183}" type="datetimeFigureOut">
              <a:rPr lang="en-US"/>
              <a:pPr>
                <a:defRPr/>
              </a:pPr>
              <a:t>10/30/23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637A1F85-4A40-40E0-8C7C-D5EF548F5007}"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376" r:id="rId1"/>
    <p:sldLayoutId id="2147484377" r:id="rId2"/>
    <p:sldLayoutId id="2147484378" r:id="rId3"/>
    <p:sldLayoutId id="2147484379" r:id="rId4"/>
    <p:sldLayoutId id="2147484380" r:id="rId5"/>
    <p:sldLayoutId id="2147484381" r:id="rId6"/>
    <p:sldLayoutId id="2147484382" r:id="rId7"/>
    <p:sldLayoutId id="2147484383" r:id="rId8"/>
    <p:sldLayoutId id="2147484384" r:id="rId9"/>
    <p:sldLayoutId id="2147484385" r:id="rId10"/>
    <p:sldLayoutId id="2147484386"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099"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CD934E50-3F36-4436-B8A7-95641F2ABBE7}" type="datetimeFigureOut">
              <a:rPr lang="en-US"/>
              <a:pPr>
                <a:defRPr/>
              </a:pPr>
              <a:t>10/30/23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6E9E9133-F2EB-45B2-BFCA-906D7D632CD6}"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387" r:id="rId1"/>
    <p:sldLayoutId id="2147484388" r:id="rId2"/>
    <p:sldLayoutId id="2147484389" r:id="rId3"/>
    <p:sldLayoutId id="2147484390" r:id="rId4"/>
    <p:sldLayoutId id="2147484391" r:id="rId5"/>
    <p:sldLayoutId id="2147484392" r:id="rId6"/>
    <p:sldLayoutId id="2147484393" r:id="rId7"/>
    <p:sldLayoutId id="2147484394" r:id="rId8"/>
    <p:sldLayoutId id="2147484395" r:id="rId9"/>
    <p:sldLayoutId id="2147484396" r:id="rId10"/>
    <p:sldLayoutId id="2147484397"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1447800" y="152400"/>
            <a:ext cx="6096000" cy="685800"/>
          </a:xfrm>
          <a:prstGeom prst="rect">
            <a:avLst/>
          </a:prstGeom>
          <a:noFill/>
          <a:ln>
            <a:noFill/>
          </a:ln>
          <a:effectLst/>
        </p:spPr>
        <p:txBody>
          <a:bodyPr anchor="ctr"/>
          <a:lstStyle/>
          <a:p>
            <a:pPr algn="ctr">
              <a:defRPr/>
            </a:pPr>
            <a:r>
              <a:rPr lang="en-US" sz="3200" b="1" dirty="0">
                <a:solidFill>
                  <a:schemeClr val="folHlink"/>
                </a:solidFill>
                <a:effectLst>
                  <a:outerShdw blurRad="38100" dist="38100" dir="2700000" algn="tl">
                    <a:srgbClr val="000000"/>
                  </a:outerShdw>
                </a:effectLst>
                <a:cs typeface="+mn-cs"/>
              </a:rPr>
              <a:t>A SHARED VISION</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5290" y="836026"/>
            <a:ext cx="4366740" cy="5412374"/>
          </a:xfrm>
          <a:prstGeom prst="rect">
            <a:avLst/>
          </a:prstGeom>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4294967295"/>
          </p:nvPr>
        </p:nvSpPr>
        <p:spPr>
          <a:xfrm>
            <a:off x="0" y="6243638"/>
            <a:ext cx="2133600" cy="457200"/>
          </a:xfrm>
        </p:spPr>
        <p:txBody>
          <a:bodyPr/>
          <a:lstStyle/>
          <a:p>
            <a:pPr algn="l">
              <a:defRPr/>
            </a:pPr>
            <a:fld id="{A7EBA3B3-7D4C-47D2-BEA8-E5657979E0D3}" type="slidenum">
              <a:rPr lang="en-US"/>
              <a:pPr algn="l">
                <a:defRPr/>
              </a:pPr>
              <a:t>10</a:t>
            </a:fld>
            <a:endParaRPr lang="en-US" dirty="0"/>
          </a:p>
        </p:txBody>
      </p:sp>
      <p:sp>
        <p:nvSpPr>
          <p:cNvPr id="12290" name="Rectangle 2"/>
          <p:cNvSpPr>
            <a:spLocks noChangeArrowheads="1"/>
          </p:cNvSpPr>
          <p:nvPr/>
        </p:nvSpPr>
        <p:spPr bwMode="auto">
          <a:xfrm>
            <a:off x="1295400" y="381000"/>
            <a:ext cx="6477000" cy="919162"/>
          </a:xfrm>
          <a:prstGeom prst="rect">
            <a:avLst/>
          </a:prstGeom>
          <a:noFill/>
          <a:ln>
            <a:noFill/>
          </a:ln>
          <a:effectLst/>
        </p:spPr>
        <p:txBody>
          <a:bodyPr anchor="ctr"/>
          <a:lstStyle/>
          <a:p>
            <a:pPr algn="ctr">
              <a:defRPr/>
            </a:pPr>
            <a:endParaRPr lang="en-US" sz="2400" b="1" dirty="0">
              <a:solidFill>
                <a:schemeClr val="folHlink"/>
              </a:solidFill>
              <a:effectLst>
                <a:outerShdw blurRad="38100" dist="38100" dir="2700000" algn="tl">
                  <a:srgbClr val="000000"/>
                </a:outerShdw>
              </a:effectLst>
              <a:cs typeface="+mn-cs"/>
            </a:endParaRPr>
          </a:p>
          <a:p>
            <a:pPr algn="ctr">
              <a:defRPr/>
            </a:pPr>
            <a:r>
              <a:rPr lang="en-US" sz="2400" b="1" dirty="0">
                <a:solidFill>
                  <a:schemeClr val="folHlink"/>
                </a:solidFill>
                <a:effectLst>
                  <a:outerShdw blurRad="38100" dist="38100" dir="2700000" algn="tl">
                    <a:srgbClr val="000000"/>
                  </a:outerShdw>
                </a:effectLst>
                <a:cs typeface="+mn-cs"/>
              </a:rPr>
              <a:t> </a:t>
            </a:r>
          </a:p>
        </p:txBody>
      </p:sp>
      <p:sp>
        <p:nvSpPr>
          <p:cNvPr id="12291" name="Rectangle 3"/>
          <p:cNvSpPr>
            <a:spLocks noChangeArrowheads="1"/>
          </p:cNvSpPr>
          <p:nvPr/>
        </p:nvSpPr>
        <p:spPr bwMode="auto">
          <a:xfrm>
            <a:off x="990600" y="4572000"/>
            <a:ext cx="7467600" cy="1671638"/>
          </a:xfrm>
          <a:prstGeom prst="rect">
            <a:avLst/>
          </a:prstGeom>
          <a:noFill/>
          <a:ln>
            <a:noFill/>
          </a:ln>
          <a:effectLst/>
        </p:spPr>
        <p:txBody>
          <a:bodyPr/>
          <a:lstStyle/>
          <a:p>
            <a:pPr>
              <a:spcBef>
                <a:spcPct val="20000"/>
              </a:spcBef>
              <a:buClr>
                <a:schemeClr val="folHlink"/>
              </a:buClr>
              <a:buSzPct val="65000"/>
              <a:defRPr/>
            </a:pPr>
            <a:r>
              <a:rPr lang="en-US" sz="2400" dirty="0">
                <a:effectLst>
                  <a:outerShdw blurRad="38100" dist="38100" dir="2700000" algn="tl">
                    <a:srgbClr val="000000"/>
                  </a:outerShdw>
                </a:effectLst>
                <a:cs typeface="+mn-cs"/>
              </a:rPr>
              <a:t>         “SN#3-- What are you doing?”</a:t>
            </a:r>
          </a:p>
          <a:p>
            <a:pPr>
              <a:spcBef>
                <a:spcPct val="20000"/>
              </a:spcBef>
              <a:buClr>
                <a:schemeClr val="folHlink"/>
              </a:buClr>
              <a:buSzPct val="65000"/>
              <a:defRPr/>
            </a:pPr>
            <a:r>
              <a:rPr lang="en-US" sz="2400" dirty="0">
                <a:effectLst>
                  <a:outerShdw blurRad="38100" dist="38100" dir="2700000" algn="tl">
                    <a:srgbClr val="000000"/>
                  </a:outerShdw>
                </a:effectLst>
                <a:cs typeface="+mn-cs"/>
              </a:rPr>
              <a:t>          SN#3 says: “I’m Saving LIVES BM2!”</a:t>
            </a:r>
          </a:p>
        </p:txBody>
      </p:sp>
      <p:sp>
        <p:nvSpPr>
          <p:cNvPr id="5" name="Title 4"/>
          <p:cNvSpPr>
            <a:spLocks noGrp="1"/>
          </p:cNvSpPr>
          <p:nvPr>
            <p:ph type="ctrTitle" sz="quarter"/>
          </p:nvPr>
        </p:nvSpPr>
        <p:spPr>
          <a:xfrm>
            <a:off x="1524000" y="381000"/>
            <a:ext cx="6096000" cy="1178923"/>
          </a:xfrm>
        </p:spPr>
        <p:txBody>
          <a:bodyPr/>
          <a:lstStyle/>
          <a:p>
            <a:r>
              <a:rPr lang="en-US" sz="2400" dirty="0"/>
              <a:t>the Coast Guard’s example of a SHARED VISION </a:t>
            </a: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6863" t="5555" r="6863" b="62223"/>
          <a:stretch/>
        </p:blipFill>
        <p:spPr>
          <a:xfrm>
            <a:off x="2133600" y="1474968"/>
            <a:ext cx="4953000" cy="2393950"/>
          </a:xfrm>
          <a:prstGeom prst="rect">
            <a:avLst/>
          </a:prstGeom>
        </p:spPr>
      </p:pic>
    </p:spTree>
    <p:extLst>
      <p:ext uri="{BB962C8B-B14F-4D97-AF65-F5344CB8AC3E}">
        <p14:creationId xmlns:p14="http://schemas.microsoft.com/office/powerpoint/2010/main" val="36866866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22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229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4294967295"/>
          </p:nvPr>
        </p:nvSpPr>
        <p:spPr>
          <a:xfrm>
            <a:off x="0" y="6243638"/>
            <a:ext cx="2133600" cy="457200"/>
          </a:xfrm>
        </p:spPr>
        <p:txBody>
          <a:bodyPr/>
          <a:lstStyle/>
          <a:p>
            <a:pPr algn="l">
              <a:defRPr/>
            </a:pPr>
            <a:fld id="{A7EBA3B3-7D4C-47D2-BEA8-E5657979E0D3}" type="slidenum">
              <a:rPr lang="en-US"/>
              <a:pPr algn="l">
                <a:defRPr/>
              </a:pPr>
              <a:t>11</a:t>
            </a:fld>
            <a:endParaRPr lang="en-US" dirty="0"/>
          </a:p>
        </p:txBody>
      </p:sp>
      <p:sp>
        <p:nvSpPr>
          <p:cNvPr id="12290" name="Rectangle 2"/>
          <p:cNvSpPr>
            <a:spLocks noChangeArrowheads="1"/>
          </p:cNvSpPr>
          <p:nvPr/>
        </p:nvSpPr>
        <p:spPr bwMode="auto">
          <a:xfrm>
            <a:off x="1295400" y="381000"/>
            <a:ext cx="6477000" cy="919162"/>
          </a:xfrm>
          <a:prstGeom prst="rect">
            <a:avLst/>
          </a:prstGeom>
          <a:noFill/>
          <a:ln>
            <a:noFill/>
          </a:ln>
          <a:effectLst/>
        </p:spPr>
        <p:txBody>
          <a:bodyPr anchor="ctr"/>
          <a:lstStyle/>
          <a:p>
            <a:pPr algn="ctr">
              <a:defRPr/>
            </a:pPr>
            <a:endParaRPr lang="en-US" sz="2400" b="1" dirty="0">
              <a:solidFill>
                <a:schemeClr val="folHlink"/>
              </a:solidFill>
              <a:effectLst>
                <a:outerShdw blurRad="38100" dist="38100" dir="2700000" algn="tl">
                  <a:srgbClr val="000000"/>
                </a:outerShdw>
              </a:effectLst>
              <a:cs typeface="+mn-cs"/>
            </a:endParaRPr>
          </a:p>
          <a:p>
            <a:pPr algn="ctr">
              <a:defRPr/>
            </a:pPr>
            <a:r>
              <a:rPr lang="en-US" sz="2400" b="1" dirty="0">
                <a:solidFill>
                  <a:schemeClr val="folHlink"/>
                </a:solidFill>
                <a:effectLst>
                  <a:outerShdw blurRad="38100" dist="38100" dir="2700000" algn="tl">
                    <a:srgbClr val="000000"/>
                  </a:outerShdw>
                </a:effectLst>
                <a:cs typeface="+mn-cs"/>
              </a:rPr>
              <a:t> </a:t>
            </a:r>
          </a:p>
        </p:txBody>
      </p:sp>
      <p:sp>
        <p:nvSpPr>
          <p:cNvPr id="12291" name="Rectangle 3"/>
          <p:cNvSpPr>
            <a:spLocks noChangeArrowheads="1"/>
          </p:cNvSpPr>
          <p:nvPr/>
        </p:nvSpPr>
        <p:spPr bwMode="auto">
          <a:xfrm>
            <a:off x="914400" y="4419601"/>
            <a:ext cx="7696200" cy="1904999"/>
          </a:xfrm>
          <a:prstGeom prst="rect">
            <a:avLst/>
          </a:prstGeom>
          <a:noFill/>
          <a:ln>
            <a:noFill/>
          </a:ln>
          <a:effectLst/>
        </p:spPr>
        <p:txBody>
          <a:bodyPr/>
          <a:lstStyle/>
          <a:p>
            <a:pPr>
              <a:spcBef>
                <a:spcPct val="20000"/>
              </a:spcBef>
              <a:buClr>
                <a:schemeClr val="folHlink"/>
              </a:buClr>
              <a:buSzPct val="65000"/>
              <a:defRPr/>
            </a:pPr>
            <a:r>
              <a:rPr lang="en-US" sz="2400" dirty="0">
                <a:effectLst>
                  <a:outerShdw blurRad="38100" dist="38100" dir="2700000" algn="tl">
                    <a:srgbClr val="000000"/>
                  </a:outerShdw>
                </a:effectLst>
                <a:cs typeface="+mn-cs"/>
              </a:rPr>
              <a:t>        Three different answers for the same job?</a:t>
            </a:r>
          </a:p>
          <a:p>
            <a:pPr marL="342900" indent="-342900">
              <a:spcBef>
                <a:spcPct val="20000"/>
              </a:spcBef>
              <a:buClr>
                <a:schemeClr val="folHlink"/>
              </a:buClr>
              <a:buSzPct val="65000"/>
              <a:buFont typeface="Wingdings" pitchFamily="2" charset="2"/>
              <a:buChar char="n"/>
              <a:defRPr/>
            </a:pPr>
            <a:endParaRPr lang="en-US" sz="2400" dirty="0">
              <a:effectLst>
                <a:outerShdw blurRad="38100" dist="38100" dir="2700000" algn="tl">
                  <a:srgbClr val="000000"/>
                </a:outerShdw>
              </a:effectLst>
              <a:cs typeface="+mn-cs"/>
            </a:endParaRPr>
          </a:p>
          <a:p>
            <a:pPr>
              <a:spcBef>
                <a:spcPct val="20000"/>
              </a:spcBef>
              <a:buClr>
                <a:schemeClr val="folHlink"/>
              </a:buClr>
              <a:buSzPct val="65000"/>
              <a:defRPr/>
            </a:pPr>
            <a:r>
              <a:rPr lang="en-US" sz="2400" dirty="0">
                <a:effectLst>
                  <a:outerShdw blurRad="38100" dist="38100" dir="2700000" algn="tl">
                    <a:srgbClr val="000000"/>
                  </a:outerShdw>
                </a:effectLst>
                <a:cs typeface="+mn-cs"/>
              </a:rPr>
              <a:t>                          Why is that?</a:t>
            </a:r>
          </a:p>
        </p:txBody>
      </p:sp>
      <p:sp>
        <p:nvSpPr>
          <p:cNvPr id="5" name="Title 4"/>
          <p:cNvSpPr>
            <a:spLocks noGrp="1"/>
          </p:cNvSpPr>
          <p:nvPr>
            <p:ph type="ctrTitle" sz="quarter"/>
          </p:nvPr>
        </p:nvSpPr>
        <p:spPr>
          <a:xfrm>
            <a:off x="1524000" y="381000"/>
            <a:ext cx="6096000" cy="1178923"/>
          </a:xfrm>
        </p:spPr>
        <p:txBody>
          <a:bodyPr/>
          <a:lstStyle/>
          <a:p>
            <a:r>
              <a:rPr lang="en-US" sz="2400" dirty="0"/>
              <a:t>the Coast Guard’s example of a SHARED VISION </a:t>
            </a: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6863" t="5555" r="6863" b="62223"/>
          <a:stretch/>
        </p:blipFill>
        <p:spPr>
          <a:xfrm>
            <a:off x="2133600" y="1474968"/>
            <a:ext cx="4953000" cy="2393950"/>
          </a:xfrm>
          <a:prstGeom prst="rect">
            <a:avLst/>
          </a:prstGeom>
        </p:spPr>
      </p:pic>
    </p:spTree>
    <p:extLst>
      <p:ext uri="{BB962C8B-B14F-4D97-AF65-F5344CB8AC3E}">
        <p14:creationId xmlns:p14="http://schemas.microsoft.com/office/powerpoint/2010/main" val="428472304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22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229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4294967295"/>
          </p:nvPr>
        </p:nvSpPr>
        <p:spPr>
          <a:xfrm>
            <a:off x="0" y="6243638"/>
            <a:ext cx="2133600" cy="457200"/>
          </a:xfrm>
        </p:spPr>
        <p:txBody>
          <a:bodyPr/>
          <a:lstStyle/>
          <a:p>
            <a:pPr algn="l">
              <a:defRPr/>
            </a:pPr>
            <a:fld id="{A7EBA3B3-7D4C-47D2-BEA8-E5657979E0D3}" type="slidenum">
              <a:rPr lang="en-US"/>
              <a:pPr algn="l">
                <a:defRPr/>
              </a:pPr>
              <a:t>12</a:t>
            </a:fld>
            <a:endParaRPr lang="en-US" dirty="0"/>
          </a:p>
        </p:txBody>
      </p:sp>
      <p:sp>
        <p:nvSpPr>
          <p:cNvPr id="12290" name="Rectangle 2"/>
          <p:cNvSpPr>
            <a:spLocks noChangeArrowheads="1"/>
          </p:cNvSpPr>
          <p:nvPr/>
        </p:nvSpPr>
        <p:spPr bwMode="auto">
          <a:xfrm>
            <a:off x="1295400" y="381000"/>
            <a:ext cx="6477000" cy="919162"/>
          </a:xfrm>
          <a:prstGeom prst="rect">
            <a:avLst/>
          </a:prstGeom>
          <a:noFill/>
          <a:ln>
            <a:noFill/>
          </a:ln>
          <a:effectLst/>
        </p:spPr>
        <p:txBody>
          <a:bodyPr anchor="ctr"/>
          <a:lstStyle/>
          <a:p>
            <a:pPr algn="ctr">
              <a:defRPr/>
            </a:pPr>
            <a:endParaRPr lang="en-US" sz="2400" b="1" dirty="0">
              <a:solidFill>
                <a:schemeClr val="folHlink"/>
              </a:solidFill>
              <a:effectLst>
                <a:outerShdw blurRad="38100" dist="38100" dir="2700000" algn="tl">
                  <a:srgbClr val="000000"/>
                </a:outerShdw>
              </a:effectLst>
              <a:cs typeface="+mn-cs"/>
            </a:endParaRPr>
          </a:p>
          <a:p>
            <a:pPr algn="ctr">
              <a:defRPr/>
            </a:pPr>
            <a:r>
              <a:rPr lang="en-US" sz="2400" b="1" dirty="0">
                <a:solidFill>
                  <a:schemeClr val="folHlink"/>
                </a:solidFill>
                <a:effectLst>
                  <a:outerShdw blurRad="38100" dist="38100" dir="2700000" algn="tl">
                    <a:srgbClr val="000000"/>
                  </a:outerShdw>
                </a:effectLst>
                <a:cs typeface="+mn-cs"/>
              </a:rPr>
              <a:t> </a:t>
            </a:r>
          </a:p>
        </p:txBody>
      </p:sp>
      <p:sp>
        <p:nvSpPr>
          <p:cNvPr id="12291" name="Rectangle 3"/>
          <p:cNvSpPr>
            <a:spLocks noChangeArrowheads="1"/>
          </p:cNvSpPr>
          <p:nvPr/>
        </p:nvSpPr>
        <p:spPr bwMode="auto">
          <a:xfrm>
            <a:off x="914400" y="4043725"/>
            <a:ext cx="7315200" cy="2280876"/>
          </a:xfrm>
          <a:prstGeom prst="rect">
            <a:avLst/>
          </a:prstGeom>
          <a:noFill/>
          <a:ln>
            <a:noFill/>
          </a:ln>
          <a:effectLst/>
        </p:spPr>
        <p:txBody>
          <a:bodyPr/>
          <a:lstStyle/>
          <a:p>
            <a:pPr algn="ctr">
              <a:spcBef>
                <a:spcPct val="20000"/>
              </a:spcBef>
              <a:buClr>
                <a:schemeClr val="folHlink"/>
              </a:buClr>
              <a:buSzPct val="65000"/>
              <a:defRPr/>
            </a:pPr>
            <a:r>
              <a:rPr lang="en-US" sz="2400" dirty="0">
                <a:effectLst>
                  <a:outerShdw blurRad="38100" dist="38100" dir="2700000" algn="tl">
                    <a:srgbClr val="000000"/>
                  </a:outerShdw>
                </a:effectLst>
                <a:cs typeface="+mn-cs"/>
              </a:rPr>
              <a:t>The differences are the attitude and understanding of the role each SN plays in one of the main missions of the Coast Guard </a:t>
            </a:r>
          </a:p>
          <a:p>
            <a:pPr algn="ctr">
              <a:spcBef>
                <a:spcPct val="20000"/>
              </a:spcBef>
              <a:buClr>
                <a:schemeClr val="folHlink"/>
              </a:buClr>
              <a:buSzPct val="65000"/>
              <a:defRPr/>
            </a:pPr>
            <a:endParaRPr lang="en-US" sz="2400" dirty="0">
              <a:effectLst>
                <a:outerShdw blurRad="38100" dist="38100" dir="2700000" algn="tl">
                  <a:srgbClr val="000000"/>
                </a:outerShdw>
              </a:effectLst>
              <a:cs typeface="+mn-cs"/>
            </a:endParaRPr>
          </a:p>
          <a:p>
            <a:pPr algn="ctr">
              <a:spcBef>
                <a:spcPct val="20000"/>
              </a:spcBef>
              <a:buClr>
                <a:schemeClr val="folHlink"/>
              </a:buClr>
              <a:buSzPct val="65000"/>
              <a:defRPr/>
            </a:pPr>
            <a:r>
              <a:rPr lang="en-US" sz="2400" b="1" dirty="0">
                <a:effectLst>
                  <a:outerShdw blurRad="38100" dist="38100" dir="2700000" algn="tl">
                    <a:srgbClr val="000000"/>
                  </a:outerShdw>
                </a:effectLst>
                <a:cs typeface="+mn-cs"/>
              </a:rPr>
              <a:t>SAVING LIVES!</a:t>
            </a:r>
          </a:p>
        </p:txBody>
      </p:sp>
      <p:sp>
        <p:nvSpPr>
          <p:cNvPr id="5" name="Title 4"/>
          <p:cNvSpPr>
            <a:spLocks noGrp="1"/>
          </p:cNvSpPr>
          <p:nvPr>
            <p:ph type="ctrTitle" sz="quarter"/>
          </p:nvPr>
        </p:nvSpPr>
        <p:spPr>
          <a:xfrm>
            <a:off x="1524000" y="381000"/>
            <a:ext cx="6096000" cy="1178923"/>
          </a:xfrm>
        </p:spPr>
        <p:txBody>
          <a:bodyPr/>
          <a:lstStyle/>
          <a:p>
            <a:r>
              <a:rPr lang="en-US" sz="2400" dirty="0"/>
              <a:t>the Coast Guard’s example of a SHARED VISION </a:t>
            </a: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6863" t="5555" r="6863" b="62223"/>
          <a:stretch/>
        </p:blipFill>
        <p:spPr>
          <a:xfrm>
            <a:off x="2133600" y="1474968"/>
            <a:ext cx="4953000" cy="2393950"/>
          </a:xfrm>
          <a:prstGeom prst="rect">
            <a:avLst/>
          </a:prstGeom>
        </p:spPr>
      </p:pic>
    </p:spTree>
    <p:extLst>
      <p:ext uri="{BB962C8B-B14F-4D97-AF65-F5344CB8AC3E}">
        <p14:creationId xmlns:p14="http://schemas.microsoft.com/office/powerpoint/2010/main" val="399922342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22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229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4294967295"/>
          </p:nvPr>
        </p:nvSpPr>
        <p:spPr>
          <a:xfrm>
            <a:off x="0" y="6243638"/>
            <a:ext cx="2133600" cy="457200"/>
          </a:xfrm>
        </p:spPr>
        <p:txBody>
          <a:bodyPr/>
          <a:lstStyle/>
          <a:p>
            <a:pPr algn="l">
              <a:defRPr/>
            </a:pPr>
            <a:fld id="{A7EBA3B3-7D4C-47D2-BEA8-E5657979E0D3}" type="slidenum">
              <a:rPr lang="en-US"/>
              <a:pPr algn="l">
                <a:defRPr/>
              </a:pPr>
              <a:t>13</a:t>
            </a:fld>
            <a:endParaRPr lang="en-US" dirty="0"/>
          </a:p>
        </p:txBody>
      </p:sp>
      <p:sp>
        <p:nvSpPr>
          <p:cNvPr id="12290" name="Rectangle 2"/>
          <p:cNvSpPr>
            <a:spLocks noChangeArrowheads="1"/>
          </p:cNvSpPr>
          <p:nvPr/>
        </p:nvSpPr>
        <p:spPr bwMode="auto">
          <a:xfrm>
            <a:off x="1295400" y="381000"/>
            <a:ext cx="6477000" cy="919162"/>
          </a:xfrm>
          <a:prstGeom prst="rect">
            <a:avLst/>
          </a:prstGeom>
          <a:noFill/>
          <a:ln>
            <a:noFill/>
          </a:ln>
          <a:effectLst/>
        </p:spPr>
        <p:txBody>
          <a:bodyPr anchor="ctr"/>
          <a:lstStyle/>
          <a:p>
            <a:pPr algn="ctr">
              <a:defRPr/>
            </a:pPr>
            <a:endParaRPr lang="en-US" sz="2400" b="1" dirty="0">
              <a:solidFill>
                <a:schemeClr val="folHlink"/>
              </a:solidFill>
              <a:effectLst>
                <a:outerShdw blurRad="38100" dist="38100" dir="2700000" algn="tl">
                  <a:srgbClr val="000000"/>
                </a:outerShdw>
              </a:effectLst>
              <a:cs typeface="+mn-cs"/>
            </a:endParaRPr>
          </a:p>
          <a:p>
            <a:pPr algn="ctr">
              <a:defRPr/>
            </a:pPr>
            <a:r>
              <a:rPr lang="en-US" sz="2400" b="1" dirty="0">
                <a:solidFill>
                  <a:schemeClr val="folHlink"/>
                </a:solidFill>
                <a:effectLst>
                  <a:outerShdw blurRad="38100" dist="38100" dir="2700000" algn="tl">
                    <a:srgbClr val="000000"/>
                  </a:outerShdw>
                </a:effectLst>
                <a:cs typeface="+mn-cs"/>
              </a:rPr>
              <a:t> </a:t>
            </a:r>
          </a:p>
        </p:txBody>
      </p:sp>
      <p:sp>
        <p:nvSpPr>
          <p:cNvPr id="12291" name="Rectangle 3"/>
          <p:cNvSpPr>
            <a:spLocks noChangeArrowheads="1"/>
          </p:cNvSpPr>
          <p:nvPr/>
        </p:nvSpPr>
        <p:spPr bwMode="auto">
          <a:xfrm>
            <a:off x="1219200" y="4114801"/>
            <a:ext cx="6781800" cy="2128837"/>
          </a:xfrm>
          <a:prstGeom prst="rect">
            <a:avLst/>
          </a:prstGeom>
          <a:noFill/>
          <a:ln>
            <a:noFill/>
          </a:ln>
          <a:effectLst/>
        </p:spPr>
        <p:txBody>
          <a:bodyPr/>
          <a:lstStyle/>
          <a:p>
            <a:pPr algn="ctr">
              <a:spcBef>
                <a:spcPct val="20000"/>
              </a:spcBef>
              <a:buClr>
                <a:schemeClr val="folHlink"/>
              </a:buClr>
              <a:buSzPct val="65000"/>
              <a:defRPr/>
            </a:pPr>
            <a:r>
              <a:rPr lang="en-US" sz="2400" dirty="0">
                <a:effectLst>
                  <a:outerShdw blurRad="38100" dist="38100" dir="2700000" algn="tl">
                    <a:srgbClr val="000000"/>
                  </a:outerShdw>
                </a:effectLst>
                <a:cs typeface="+mn-cs"/>
              </a:rPr>
              <a:t>The SHARED VISION of keeping the Cutter ready and seaworthy to Save Lives was </a:t>
            </a:r>
          </a:p>
          <a:p>
            <a:pPr algn="ctr">
              <a:spcBef>
                <a:spcPct val="20000"/>
              </a:spcBef>
              <a:buClr>
                <a:schemeClr val="folHlink"/>
              </a:buClr>
              <a:buSzPct val="65000"/>
              <a:defRPr/>
            </a:pPr>
            <a:r>
              <a:rPr lang="en-US" sz="2400" dirty="0">
                <a:effectLst>
                  <a:outerShdw blurRad="38100" dist="38100" dir="2700000" algn="tl">
                    <a:srgbClr val="000000"/>
                  </a:outerShdw>
                </a:effectLst>
                <a:cs typeface="+mn-cs"/>
              </a:rPr>
              <a:t>totally understood by SN#3. </a:t>
            </a:r>
          </a:p>
          <a:p>
            <a:pPr algn="ctr">
              <a:spcBef>
                <a:spcPct val="20000"/>
              </a:spcBef>
              <a:buClr>
                <a:schemeClr val="folHlink"/>
              </a:buClr>
              <a:buSzPct val="65000"/>
              <a:defRPr/>
            </a:pPr>
            <a:endParaRPr lang="en-US" sz="2400" dirty="0">
              <a:effectLst>
                <a:outerShdw blurRad="38100" dist="38100" dir="2700000" algn="tl">
                  <a:srgbClr val="000000"/>
                </a:outerShdw>
              </a:effectLst>
              <a:cs typeface="+mn-cs"/>
            </a:endParaRPr>
          </a:p>
          <a:p>
            <a:pPr algn="ctr">
              <a:spcBef>
                <a:spcPct val="20000"/>
              </a:spcBef>
              <a:buClr>
                <a:schemeClr val="folHlink"/>
              </a:buClr>
              <a:buSzPct val="65000"/>
              <a:defRPr/>
            </a:pPr>
            <a:r>
              <a:rPr lang="en-US" sz="2400" dirty="0">
                <a:effectLst>
                  <a:outerShdw blurRad="38100" dist="38100" dir="2700000" algn="tl">
                    <a:srgbClr val="000000"/>
                  </a:outerShdw>
                </a:effectLst>
                <a:cs typeface="+mn-cs"/>
              </a:rPr>
              <a:t>    He </a:t>
            </a:r>
            <a:r>
              <a:rPr lang="en-US" sz="2400" b="1" i="1" dirty="0">
                <a:effectLst>
                  <a:outerShdw blurRad="38100" dist="38100" dir="2700000" algn="tl">
                    <a:srgbClr val="000000"/>
                  </a:outerShdw>
                </a:effectLst>
                <a:cs typeface="+mn-cs"/>
              </a:rPr>
              <a:t>knew</a:t>
            </a:r>
            <a:r>
              <a:rPr lang="en-US" sz="2400" dirty="0">
                <a:effectLst>
                  <a:outerShdw blurRad="38100" dist="38100" dir="2700000" algn="tl">
                    <a:srgbClr val="000000"/>
                  </a:outerShdw>
                </a:effectLst>
                <a:cs typeface="+mn-cs"/>
              </a:rPr>
              <a:t> his painting was “Saving Lives”.</a:t>
            </a:r>
          </a:p>
        </p:txBody>
      </p:sp>
      <p:sp>
        <p:nvSpPr>
          <p:cNvPr id="5" name="Title 4"/>
          <p:cNvSpPr>
            <a:spLocks noGrp="1"/>
          </p:cNvSpPr>
          <p:nvPr>
            <p:ph type="ctrTitle" sz="quarter"/>
          </p:nvPr>
        </p:nvSpPr>
        <p:spPr>
          <a:xfrm>
            <a:off x="1524000" y="381000"/>
            <a:ext cx="6096000" cy="1178923"/>
          </a:xfrm>
        </p:spPr>
        <p:txBody>
          <a:bodyPr/>
          <a:lstStyle/>
          <a:p>
            <a:r>
              <a:rPr lang="en-US" sz="2400" dirty="0"/>
              <a:t>the Coast Guard’s example of a SHARED VISION </a:t>
            </a: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6863" t="5555" r="6863" b="62223"/>
          <a:stretch/>
        </p:blipFill>
        <p:spPr>
          <a:xfrm>
            <a:off x="2133600" y="1474968"/>
            <a:ext cx="4953000" cy="2393950"/>
          </a:xfrm>
          <a:prstGeom prst="rect">
            <a:avLst/>
          </a:prstGeom>
        </p:spPr>
      </p:pic>
    </p:spTree>
    <p:extLst>
      <p:ext uri="{BB962C8B-B14F-4D97-AF65-F5344CB8AC3E}">
        <p14:creationId xmlns:p14="http://schemas.microsoft.com/office/powerpoint/2010/main" val="314763689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22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229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229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4294967295"/>
          </p:nvPr>
        </p:nvSpPr>
        <p:spPr>
          <a:xfrm>
            <a:off x="0" y="6243638"/>
            <a:ext cx="2133600" cy="457200"/>
          </a:xfrm>
        </p:spPr>
        <p:txBody>
          <a:bodyPr/>
          <a:lstStyle/>
          <a:p>
            <a:pPr algn="l">
              <a:defRPr/>
            </a:pPr>
            <a:fld id="{A7EBA3B3-7D4C-47D2-BEA8-E5657979E0D3}" type="slidenum">
              <a:rPr lang="en-US"/>
              <a:pPr algn="l">
                <a:defRPr/>
              </a:pPr>
              <a:t>14</a:t>
            </a:fld>
            <a:endParaRPr lang="en-US" dirty="0"/>
          </a:p>
        </p:txBody>
      </p:sp>
      <p:sp>
        <p:nvSpPr>
          <p:cNvPr id="12290" name="Rectangle 2"/>
          <p:cNvSpPr>
            <a:spLocks noChangeArrowheads="1"/>
          </p:cNvSpPr>
          <p:nvPr/>
        </p:nvSpPr>
        <p:spPr bwMode="auto">
          <a:xfrm>
            <a:off x="1295400" y="381000"/>
            <a:ext cx="6477000" cy="919162"/>
          </a:xfrm>
          <a:prstGeom prst="rect">
            <a:avLst/>
          </a:prstGeom>
          <a:noFill/>
          <a:ln>
            <a:noFill/>
          </a:ln>
          <a:effectLst/>
        </p:spPr>
        <p:txBody>
          <a:bodyPr anchor="ctr"/>
          <a:lstStyle/>
          <a:p>
            <a:pPr algn="ctr">
              <a:defRPr/>
            </a:pPr>
            <a:endParaRPr lang="en-US" sz="2400" b="1" dirty="0">
              <a:solidFill>
                <a:schemeClr val="folHlink"/>
              </a:solidFill>
              <a:effectLst>
                <a:outerShdw blurRad="38100" dist="38100" dir="2700000" algn="tl">
                  <a:srgbClr val="000000"/>
                </a:outerShdw>
              </a:effectLst>
              <a:cs typeface="+mn-cs"/>
            </a:endParaRPr>
          </a:p>
          <a:p>
            <a:pPr algn="ctr">
              <a:defRPr/>
            </a:pPr>
            <a:r>
              <a:rPr lang="en-US" sz="2400" b="1" dirty="0">
                <a:solidFill>
                  <a:schemeClr val="folHlink"/>
                </a:solidFill>
                <a:effectLst>
                  <a:outerShdw blurRad="38100" dist="38100" dir="2700000" algn="tl">
                    <a:srgbClr val="000000"/>
                  </a:outerShdw>
                </a:effectLst>
                <a:cs typeface="+mn-cs"/>
              </a:rPr>
              <a:t> </a:t>
            </a:r>
          </a:p>
        </p:txBody>
      </p:sp>
      <p:sp>
        <p:nvSpPr>
          <p:cNvPr id="12291" name="Rectangle 3"/>
          <p:cNvSpPr>
            <a:spLocks noChangeArrowheads="1"/>
          </p:cNvSpPr>
          <p:nvPr/>
        </p:nvSpPr>
        <p:spPr bwMode="auto">
          <a:xfrm>
            <a:off x="1447800" y="4114801"/>
            <a:ext cx="6705600" cy="2388598"/>
          </a:xfrm>
          <a:prstGeom prst="rect">
            <a:avLst/>
          </a:prstGeom>
          <a:noFill/>
          <a:ln>
            <a:noFill/>
          </a:ln>
          <a:effectLst/>
        </p:spPr>
        <p:txBody>
          <a:bodyPr/>
          <a:lstStyle/>
          <a:p>
            <a:pPr algn="ctr">
              <a:spcBef>
                <a:spcPct val="20000"/>
              </a:spcBef>
              <a:buClr>
                <a:schemeClr val="folHlink"/>
              </a:buClr>
              <a:buSzPct val="65000"/>
              <a:defRPr/>
            </a:pPr>
            <a:r>
              <a:rPr lang="en-US" sz="2400" dirty="0">
                <a:effectLst>
                  <a:outerShdw blurRad="38100" dist="38100" dir="2700000" algn="tl">
                    <a:srgbClr val="000000"/>
                  </a:outerShdw>
                </a:effectLst>
                <a:cs typeface="+mn-cs"/>
              </a:rPr>
              <a:t>SN#2 had an understanding that the </a:t>
            </a:r>
          </a:p>
          <a:p>
            <a:pPr algn="ctr">
              <a:spcBef>
                <a:spcPct val="20000"/>
              </a:spcBef>
              <a:buClr>
                <a:schemeClr val="folHlink"/>
              </a:buClr>
              <a:buSzPct val="65000"/>
              <a:defRPr/>
            </a:pPr>
            <a:r>
              <a:rPr lang="en-US" sz="2400" dirty="0">
                <a:effectLst>
                  <a:outerShdw blurRad="38100" dist="38100" dir="2700000" algn="tl">
                    <a:srgbClr val="000000"/>
                  </a:outerShdw>
                </a:effectLst>
                <a:cs typeface="+mn-cs"/>
              </a:rPr>
              <a:t>Cutter had to be seaworthy.  </a:t>
            </a:r>
          </a:p>
          <a:p>
            <a:pPr algn="ctr">
              <a:spcBef>
                <a:spcPct val="20000"/>
              </a:spcBef>
              <a:buClr>
                <a:schemeClr val="folHlink"/>
              </a:buClr>
              <a:buSzPct val="65000"/>
              <a:defRPr/>
            </a:pPr>
            <a:endParaRPr lang="en-US" sz="2400" dirty="0">
              <a:effectLst>
                <a:outerShdw blurRad="38100" dist="38100" dir="2700000" algn="tl">
                  <a:srgbClr val="000000"/>
                </a:outerShdw>
              </a:effectLst>
              <a:cs typeface="+mn-cs"/>
            </a:endParaRPr>
          </a:p>
          <a:p>
            <a:pPr algn="ctr">
              <a:spcBef>
                <a:spcPct val="20000"/>
              </a:spcBef>
              <a:buClr>
                <a:schemeClr val="folHlink"/>
              </a:buClr>
              <a:buSzPct val="65000"/>
              <a:defRPr/>
            </a:pPr>
            <a:r>
              <a:rPr lang="en-US" sz="2400" dirty="0">
                <a:effectLst>
                  <a:outerShdw blurRad="38100" dist="38100" dir="2700000" algn="tl">
                    <a:srgbClr val="000000"/>
                  </a:outerShdw>
                </a:effectLst>
                <a:cs typeface="+mn-cs"/>
              </a:rPr>
              <a:t>He </a:t>
            </a:r>
            <a:r>
              <a:rPr lang="en-US" sz="2400" b="1" i="1" dirty="0">
                <a:effectLst>
                  <a:outerShdw blurRad="38100" dist="38100" dir="2700000" algn="tl">
                    <a:srgbClr val="000000"/>
                  </a:outerShdw>
                </a:effectLst>
                <a:cs typeface="+mn-cs"/>
              </a:rPr>
              <a:t>KNEW</a:t>
            </a:r>
            <a:r>
              <a:rPr lang="en-US" sz="2400" dirty="0">
                <a:effectLst>
                  <a:outerShdw blurRad="38100" dist="38100" dir="2700000" algn="tl">
                    <a:srgbClr val="000000"/>
                  </a:outerShdw>
                </a:effectLst>
                <a:cs typeface="+mn-cs"/>
              </a:rPr>
              <a:t>  his painting was “saving the Cutter”.</a:t>
            </a:r>
          </a:p>
        </p:txBody>
      </p:sp>
      <p:sp>
        <p:nvSpPr>
          <p:cNvPr id="5" name="Title 4"/>
          <p:cNvSpPr>
            <a:spLocks noGrp="1"/>
          </p:cNvSpPr>
          <p:nvPr>
            <p:ph type="ctrTitle" sz="quarter"/>
          </p:nvPr>
        </p:nvSpPr>
        <p:spPr>
          <a:xfrm>
            <a:off x="1524000" y="381000"/>
            <a:ext cx="6096000" cy="1178923"/>
          </a:xfrm>
        </p:spPr>
        <p:txBody>
          <a:bodyPr/>
          <a:lstStyle/>
          <a:p>
            <a:r>
              <a:rPr lang="en-US" sz="2400" dirty="0"/>
              <a:t>the Coast Guard’s example of a SHARED VISION </a:t>
            </a: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6863" t="5555" r="6863" b="62223"/>
          <a:stretch/>
        </p:blipFill>
        <p:spPr>
          <a:xfrm>
            <a:off x="2133600" y="1474968"/>
            <a:ext cx="4953000" cy="2393950"/>
          </a:xfrm>
          <a:prstGeom prst="rect">
            <a:avLst/>
          </a:prstGeom>
        </p:spPr>
      </p:pic>
    </p:spTree>
    <p:extLst>
      <p:ext uri="{BB962C8B-B14F-4D97-AF65-F5344CB8AC3E}">
        <p14:creationId xmlns:p14="http://schemas.microsoft.com/office/powerpoint/2010/main" val="30015325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22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229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229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4294967295"/>
          </p:nvPr>
        </p:nvSpPr>
        <p:spPr>
          <a:xfrm>
            <a:off x="0" y="6243638"/>
            <a:ext cx="2133600" cy="457200"/>
          </a:xfrm>
        </p:spPr>
        <p:txBody>
          <a:bodyPr/>
          <a:lstStyle/>
          <a:p>
            <a:pPr algn="l">
              <a:defRPr/>
            </a:pPr>
            <a:fld id="{A7EBA3B3-7D4C-47D2-BEA8-E5657979E0D3}" type="slidenum">
              <a:rPr lang="en-US"/>
              <a:pPr algn="l">
                <a:defRPr/>
              </a:pPr>
              <a:t>15</a:t>
            </a:fld>
            <a:endParaRPr lang="en-US" dirty="0"/>
          </a:p>
        </p:txBody>
      </p:sp>
      <p:sp>
        <p:nvSpPr>
          <p:cNvPr id="12290" name="Rectangle 2"/>
          <p:cNvSpPr>
            <a:spLocks noChangeArrowheads="1"/>
          </p:cNvSpPr>
          <p:nvPr/>
        </p:nvSpPr>
        <p:spPr bwMode="auto">
          <a:xfrm>
            <a:off x="1295400" y="381000"/>
            <a:ext cx="6477000" cy="919162"/>
          </a:xfrm>
          <a:prstGeom prst="rect">
            <a:avLst/>
          </a:prstGeom>
          <a:noFill/>
          <a:ln>
            <a:noFill/>
          </a:ln>
          <a:effectLst/>
        </p:spPr>
        <p:txBody>
          <a:bodyPr anchor="ctr"/>
          <a:lstStyle/>
          <a:p>
            <a:pPr algn="ctr">
              <a:defRPr/>
            </a:pPr>
            <a:endParaRPr lang="en-US" sz="2400" b="1" dirty="0">
              <a:solidFill>
                <a:schemeClr val="folHlink"/>
              </a:solidFill>
              <a:effectLst>
                <a:outerShdw blurRad="38100" dist="38100" dir="2700000" algn="tl">
                  <a:srgbClr val="000000"/>
                </a:outerShdw>
              </a:effectLst>
              <a:cs typeface="+mn-cs"/>
            </a:endParaRPr>
          </a:p>
          <a:p>
            <a:pPr algn="ctr">
              <a:defRPr/>
            </a:pPr>
            <a:r>
              <a:rPr lang="en-US" sz="2400" b="1" dirty="0">
                <a:solidFill>
                  <a:schemeClr val="folHlink"/>
                </a:solidFill>
                <a:effectLst>
                  <a:outerShdw blurRad="38100" dist="38100" dir="2700000" algn="tl">
                    <a:srgbClr val="000000"/>
                  </a:outerShdw>
                </a:effectLst>
                <a:cs typeface="+mn-cs"/>
              </a:rPr>
              <a:t> </a:t>
            </a:r>
          </a:p>
        </p:txBody>
      </p:sp>
      <p:sp>
        <p:nvSpPr>
          <p:cNvPr id="12291" name="Rectangle 3"/>
          <p:cNvSpPr>
            <a:spLocks noChangeArrowheads="1"/>
          </p:cNvSpPr>
          <p:nvPr/>
        </p:nvSpPr>
        <p:spPr bwMode="auto">
          <a:xfrm>
            <a:off x="2209800" y="4114801"/>
            <a:ext cx="4953000" cy="2388598"/>
          </a:xfrm>
          <a:prstGeom prst="rect">
            <a:avLst/>
          </a:prstGeom>
          <a:noFill/>
          <a:ln>
            <a:noFill/>
          </a:ln>
          <a:effectLst/>
        </p:spPr>
        <p:txBody>
          <a:bodyPr/>
          <a:lstStyle/>
          <a:p>
            <a:pPr algn="ctr">
              <a:spcBef>
                <a:spcPct val="20000"/>
              </a:spcBef>
              <a:buClr>
                <a:schemeClr val="folHlink"/>
              </a:buClr>
              <a:buSzPct val="65000"/>
              <a:defRPr/>
            </a:pPr>
            <a:r>
              <a:rPr lang="en-US" sz="2400" dirty="0">
                <a:effectLst>
                  <a:outerShdw blurRad="38100" dist="38100" dir="2700000" algn="tl">
                    <a:srgbClr val="000000"/>
                  </a:outerShdw>
                </a:effectLst>
                <a:cs typeface="+mn-cs"/>
              </a:rPr>
              <a:t>SN#3 only understood it was </a:t>
            </a:r>
          </a:p>
          <a:p>
            <a:pPr algn="ctr">
              <a:spcBef>
                <a:spcPct val="20000"/>
              </a:spcBef>
              <a:buClr>
                <a:schemeClr val="folHlink"/>
              </a:buClr>
              <a:buSzPct val="65000"/>
              <a:defRPr/>
            </a:pPr>
            <a:r>
              <a:rPr lang="en-US" sz="2400" dirty="0">
                <a:effectLst>
                  <a:outerShdw blurRad="38100" dist="38100" dir="2700000" algn="tl">
                    <a:srgbClr val="000000"/>
                  </a:outerShdw>
                </a:effectLst>
                <a:cs typeface="+mn-cs"/>
              </a:rPr>
              <a:t>supposed to be painted</a:t>
            </a:r>
          </a:p>
          <a:p>
            <a:pPr algn="ctr">
              <a:spcBef>
                <a:spcPct val="20000"/>
              </a:spcBef>
              <a:buClr>
                <a:schemeClr val="folHlink"/>
              </a:buClr>
              <a:buSzPct val="65000"/>
              <a:defRPr/>
            </a:pPr>
            <a:endParaRPr lang="en-US" sz="2400" dirty="0">
              <a:effectLst>
                <a:outerShdw blurRad="38100" dist="38100" dir="2700000" algn="tl">
                  <a:srgbClr val="000000"/>
                </a:outerShdw>
              </a:effectLst>
              <a:cs typeface="+mn-cs"/>
            </a:endParaRPr>
          </a:p>
          <a:p>
            <a:pPr algn="ctr">
              <a:spcBef>
                <a:spcPct val="20000"/>
              </a:spcBef>
              <a:buClr>
                <a:schemeClr val="folHlink"/>
              </a:buClr>
              <a:buSzPct val="65000"/>
              <a:defRPr/>
            </a:pPr>
            <a:r>
              <a:rPr lang="en-US" sz="2400" dirty="0">
                <a:effectLst>
                  <a:outerShdw blurRad="38100" dist="38100" dir="2700000" algn="tl">
                    <a:srgbClr val="000000"/>
                  </a:outerShdw>
                </a:effectLst>
                <a:cs typeface="+mn-cs"/>
              </a:rPr>
              <a:t>“white”</a:t>
            </a:r>
          </a:p>
        </p:txBody>
      </p:sp>
      <p:sp>
        <p:nvSpPr>
          <p:cNvPr id="5" name="Title 4"/>
          <p:cNvSpPr>
            <a:spLocks noGrp="1"/>
          </p:cNvSpPr>
          <p:nvPr>
            <p:ph type="ctrTitle" sz="quarter"/>
          </p:nvPr>
        </p:nvSpPr>
        <p:spPr>
          <a:xfrm>
            <a:off x="1524000" y="381000"/>
            <a:ext cx="6096000" cy="1178923"/>
          </a:xfrm>
        </p:spPr>
        <p:txBody>
          <a:bodyPr/>
          <a:lstStyle/>
          <a:p>
            <a:r>
              <a:rPr lang="en-US" sz="2400" dirty="0"/>
              <a:t>the Coast Guard’s example of a SHARED VISION </a:t>
            </a: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6863" t="5555" r="6863" b="62223"/>
          <a:stretch/>
        </p:blipFill>
        <p:spPr>
          <a:xfrm>
            <a:off x="2133600" y="1474968"/>
            <a:ext cx="4953000" cy="2393950"/>
          </a:xfrm>
          <a:prstGeom prst="rect">
            <a:avLst/>
          </a:prstGeom>
        </p:spPr>
      </p:pic>
    </p:spTree>
    <p:extLst>
      <p:ext uri="{BB962C8B-B14F-4D97-AF65-F5344CB8AC3E}">
        <p14:creationId xmlns:p14="http://schemas.microsoft.com/office/powerpoint/2010/main" val="118561911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22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229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229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4294967295"/>
          </p:nvPr>
        </p:nvSpPr>
        <p:spPr>
          <a:xfrm>
            <a:off x="0" y="6243638"/>
            <a:ext cx="2133600" cy="457200"/>
          </a:xfrm>
        </p:spPr>
        <p:txBody>
          <a:bodyPr/>
          <a:lstStyle/>
          <a:p>
            <a:pPr algn="l">
              <a:defRPr/>
            </a:pPr>
            <a:fld id="{A7EBA3B3-7D4C-47D2-BEA8-E5657979E0D3}" type="slidenum">
              <a:rPr lang="en-US"/>
              <a:pPr algn="l">
                <a:defRPr/>
              </a:pPr>
              <a:t>16</a:t>
            </a:fld>
            <a:endParaRPr lang="en-US" dirty="0"/>
          </a:p>
        </p:txBody>
      </p:sp>
      <p:sp>
        <p:nvSpPr>
          <p:cNvPr id="12290" name="Rectangle 2"/>
          <p:cNvSpPr>
            <a:spLocks noChangeArrowheads="1"/>
          </p:cNvSpPr>
          <p:nvPr/>
        </p:nvSpPr>
        <p:spPr bwMode="auto">
          <a:xfrm>
            <a:off x="1295400" y="381000"/>
            <a:ext cx="6477000" cy="919162"/>
          </a:xfrm>
          <a:prstGeom prst="rect">
            <a:avLst/>
          </a:prstGeom>
          <a:noFill/>
          <a:ln>
            <a:noFill/>
          </a:ln>
          <a:effectLst/>
        </p:spPr>
        <p:txBody>
          <a:bodyPr anchor="ctr"/>
          <a:lstStyle/>
          <a:p>
            <a:pPr algn="ctr">
              <a:defRPr/>
            </a:pPr>
            <a:endParaRPr lang="en-US" sz="2400" b="1" dirty="0">
              <a:solidFill>
                <a:schemeClr val="folHlink"/>
              </a:solidFill>
              <a:effectLst>
                <a:outerShdw blurRad="38100" dist="38100" dir="2700000" algn="tl">
                  <a:srgbClr val="000000"/>
                </a:outerShdw>
              </a:effectLst>
              <a:cs typeface="+mn-cs"/>
            </a:endParaRPr>
          </a:p>
          <a:p>
            <a:pPr algn="ctr">
              <a:defRPr/>
            </a:pPr>
            <a:r>
              <a:rPr lang="en-US" sz="2400" b="1" dirty="0">
                <a:solidFill>
                  <a:schemeClr val="folHlink"/>
                </a:solidFill>
                <a:effectLst>
                  <a:outerShdw blurRad="38100" dist="38100" dir="2700000" algn="tl">
                    <a:srgbClr val="000000"/>
                  </a:outerShdw>
                </a:effectLst>
                <a:cs typeface="+mn-cs"/>
              </a:rPr>
              <a:t> </a:t>
            </a:r>
          </a:p>
        </p:txBody>
      </p:sp>
      <p:sp>
        <p:nvSpPr>
          <p:cNvPr id="12291" name="Rectangle 3"/>
          <p:cNvSpPr>
            <a:spLocks noChangeArrowheads="1"/>
          </p:cNvSpPr>
          <p:nvPr/>
        </p:nvSpPr>
        <p:spPr bwMode="auto">
          <a:xfrm>
            <a:off x="914400" y="2444524"/>
            <a:ext cx="7224486" cy="3799114"/>
          </a:xfrm>
          <a:prstGeom prst="rect">
            <a:avLst/>
          </a:prstGeom>
          <a:noFill/>
          <a:ln>
            <a:noFill/>
          </a:ln>
          <a:effectLst/>
        </p:spPr>
        <p:txBody>
          <a:bodyPr/>
          <a:lstStyle/>
          <a:p>
            <a:pPr algn="ctr">
              <a:spcBef>
                <a:spcPct val="20000"/>
              </a:spcBef>
              <a:buClr>
                <a:schemeClr val="folHlink"/>
              </a:buClr>
              <a:buSzPct val="65000"/>
              <a:defRPr/>
            </a:pPr>
            <a:r>
              <a:rPr lang="en-US" sz="2400" dirty="0">
                <a:effectLst>
                  <a:outerShdw blurRad="38100" dist="38100" dir="2700000" algn="tl">
                    <a:srgbClr val="000000"/>
                  </a:outerShdw>
                </a:effectLst>
                <a:cs typeface="+mn-cs"/>
              </a:rPr>
              <a:t>This may work for a Cutter’s working party</a:t>
            </a:r>
          </a:p>
          <a:p>
            <a:pPr algn="ctr">
              <a:spcBef>
                <a:spcPct val="20000"/>
              </a:spcBef>
              <a:buClr>
                <a:schemeClr val="folHlink"/>
              </a:buClr>
              <a:buSzPct val="65000"/>
              <a:defRPr/>
            </a:pPr>
            <a:endParaRPr lang="en-US" sz="2400" dirty="0">
              <a:effectLst>
                <a:outerShdw blurRad="38100" dist="38100" dir="2700000" algn="tl">
                  <a:srgbClr val="000000"/>
                </a:outerShdw>
              </a:effectLst>
              <a:cs typeface="+mn-cs"/>
            </a:endParaRPr>
          </a:p>
          <a:p>
            <a:pPr algn="ctr">
              <a:spcBef>
                <a:spcPct val="20000"/>
              </a:spcBef>
              <a:buClr>
                <a:schemeClr val="folHlink"/>
              </a:buClr>
              <a:buSzPct val="65000"/>
              <a:defRPr/>
            </a:pPr>
            <a:r>
              <a:rPr lang="en-US" sz="2400" dirty="0">
                <a:effectLst>
                  <a:outerShdw blurRad="38100" dist="38100" dir="2700000" algn="tl">
                    <a:srgbClr val="000000"/>
                  </a:outerShdw>
                </a:effectLst>
                <a:cs typeface="+mn-cs"/>
              </a:rPr>
              <a:t>BUT, how does this apply in</a:t>
            </a:r>
          </a:p>
          <a:p>
            <a:pPr algn="ctr">
              <a:spcBef>
                <a:spcPct val="20000"/>
              </a:spcBef>
              <a:buClr>
                <a:schemeClr val="folHlink"/>
              </a:buClr>
              <a:buSzPct val="65000"/>
              <a:defRPr/>
            </a:pPr>
            <a:endParaRPr lang="en-US" sz="2400" dirty="0">
              <a:effectLst>
                <a:outerShdw blurRad="38100" dist="38100" dir="2700000" algn="tl">
                  <a:srgbClr val="000000"/>
                </a:outerShdw>
              </a:effectLst>
              <a:cs typeface="+mn-cs"/>
            </a:endParaRPr>
          </a:p>
          <a:p>
            <a:pPr algn="ctr">
              <a:spcBef>
                <a:spcPct val="20000"/>
              </a:spcBef>
              <a:buClr>
                <a:schemeClr val="folHlink"/>
              </a:buClr>
              <a:buSzPct val="65000"/>
              <a:defRPr/>
            </a:pPr>
            <a:r>
              <a:rPr lang="en-US" sz="2400" dirty="0">
                <a:effectLst>
                  <a:outerShdw blurRad="38100" dist="38100" dir="2700000" algn="tl">
                    <a:srgbClr val="000000"/>
                  </a:outerShdw>
                </a:effectLst>
                <a:cs typeface="+mn-cs"/>
              </a:rPr>
              <a:t>an actual emergency where</a:t>
            </a:r>
          </a:p>
          <a:p>
            <a:pPr algn="ctr">
              <a:spcBef>
                <a:spcPct val="20000"/>
              </a:spcBef>
              <a:buClr>
                <a:schemeClr val="folHlink"/>
              </a:buClr>
              <a:buSzPct val="65000"/>
              <a:defRPr/>
            </a:pPr>
            <a:endParaRPr lang="en-US" sz="2400" dirty="0">
              <a:effectLst>
                <a:outerShdw blurRad="38100" dist="38100" dir="2700000" algn="tl">
                  <a:srgbClr val="000000"/>
                </a:outerShdw>
              </a:effectLst>
              <a:cs typeface="+mn-cs"/>
            </a:endParaRPr>
          </a:p>
          <a:p>
            <a:pPr algn="ctr">
              <a:spcBef>
                <a:spcPct val="20000"/>
              </a:spcBef>
              <a:buClr>
                <a:schemeClr val="folHlink"/>
              </a:buClr>
              <a:buSzPct val="65000"/>
              <a:defRPr/>
            </a:pPr>
            <a:r>
              <a:rPr lang="en-US" sz="2400" dirty="0">
                <a:effectLst>
                  <a:outerShdw blurRad="38100" dist="38100" dir="2700000" algn="tl">
                    <a:srgbClr val="000000"/>
                  </a:outerShdw>
                </a:effectLst>
                <a:cs typeface="+mn-cs"/>
              </a:rPr>
              <a:t>many lives are at stake?</a:t>
            </a:r>
          </a:p>
        </p:txBody>
      </p:sp>
      <p:sp>
        <p:nvSpPr>
          <p:cNvPr id="5" name="Title 4"/>
          <p:cNvSpPr>
            <a:spLocks noGrp="1"/>
          </p:cNvSpPr>
          <p:nvPr>
            <p:ph type="ctrTitle" sz="quarter"/>
          </p:nvPr>
        </p:nvSpPr>
        <p:spPr>
          <a:xfrm>
            <a:off x="1524000" y="381000"/>
            <a:ext cx="6096000" cy="1178923"/>
          </a:xfrm>
        </p:spPr>
        <p:txBody>
          <a:bodyPr/>
          <a:lstStyle/>
          <a:p>
            <a:r>
              <a:rPr lang="en-US" sz="2400" dirty="0"/>
              <a:t>the Coast Guard’s example of a SHARED VISION </a:t>
            </a:r>
          </a:p>
        </p:txBody>
      </p:sp>
    </p:spTree>
    <p:extLst>
      <p:ext uri="{BB962C8B-B14F-4D97-AF65-F5344CB8AC3E}">
        <p14:creationId xmlns:p14="http://schemas.microsoft.com/office/powerpoint/2010/main" val="389405913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22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229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2291">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229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4294967295"/>
          </p:nvPr>
        </p:nvSpPr>
        <p:spPr>
          <a:xfrm>
            <a:off x="0" y="6243638"/>
            <a:ext cx="2133600" cy="457200"/>
          </a:xfrm>
        </p:spPr>
        <p:txBody>
          <a:bodyPr/>
          <a:lstStyle/>
          <a:p>
            <a:pPr algn="l">
              <a:defRPr/>
            </a:pPr>
            <a:fld id="{A7EBA3B3-7D4C-47D2-BEA8-E5657979E0D3}" type="slidenum">
              <a:rPr lang="en-US"/>
              <a:pPr algn="l">
                <a:defRPr/>
              </a:pPr>
              <a:t>17</a:t>
            </a:fld>
            <a:endParaRPr lang="en-US" dirty="0"/>
          </a:p>
        </p:txBody>
      </p:sp>
      <p:sp>
        <p:nvSpPr>
          <p:cNvPr id="12290" name="Rectangle 2"/>
          <p:cNvSpPr>
            <a:spLocks noChangeArrowheads="1"/>
          </p:cNvSpPr>
          <p:nvPr/>
        </p:nvSpPr>
        <p:spPr bwMode="auto">
          <a:xfrm>
            <a:off x="1295400" y="381000"/>
            <a:ext cx="6477000" cy="919162"/>
          </a:xfrm>
          <a:prstGeom prst="rect">
            <a:avLst/>
          </a:prstGeom>
          <a:noFill/>
          <a:ln>
            <a:noFill/>
          </a:ln>
          <a:effectLst/>
        </p:spPr>
        <p:txBody>
          <a:bodyPr anchor="ctr"/>
          <a:lstStyle/>
          <a:p>
            <a:pPr algn="ctr">
              <a:defRPr/>
            </a:pPr>
            <a:endParaRPr lang="en-US" sz="2400" b="1" dirty="0">
              <a:solidFill>
                <a:schemeClr val="folHlink"/>
              </a:solidFill>
              <a:effectLst>
                <a:outerShdw blurRad="38100" dist="38100" dir="2700000" algn="tl">
                  <a:srgbClr val="000000"/>
                </a:outerShdw>
              </a:effectLst>
              <a:cs typeface="+mn-cs"/>
            </a:endParaRPr>
          </a:p>
          <a:p>
            <a:pPr algn="ctr">
              <a:defRPr/>
            </a:pPr>
            <a:r>
              <a:rPr lang="en-US" sz="2400" b="1" dirty="0">
                <a:solidFill>
                  <a:schemeClr val="folHlink"/>
                </a:solidFill>
                <a:effectLst>
                  <a:outerShdw blurRad="38100" dist="38100" dir="2700000" algn="tl">
                    <a:srgbClr val="000000"/>
                  </a:outerShdw>
                </a:effectLst>
                <a:cs typeface="+mn-cs"/>
              </a:rPr>
              <a:t> </a:t>
            </a:r>
          </a:p>
        </p:txBody>
      </p:sp>
      <p:sp>
        <p:nvSpPr>
          <p:cNvPr id="12291" name="Rectangle 3"/>
          <p:cNvSpPr>
            <a:spLocks noChangeArrowheads="1"/>
          </p:cNvSpPr>
          <p:nvPr/>
        </p:nvSpPr>
        <p:spPr bwMode="auto">
          <a:xfrm>
            <a:off x="1066800" y="1676400"/>
            <a:ext cx="7086600" cy="1676400"/>
          </a:xfrm>
          <a:prstGeom prst="rect">
            <a:avLst/>
          </a:prstGeom>
          <a:noFill/>
          <a:ln>
            <a:noFill/>
          </a:ln>
          <a:effectLst/>
        </p:spPr>
        <p:txBody>
          <a:bodyPr/>
          <a:lstStyle/>
          <a:p>
            <a:pPr algn="ctr">
              <a:spcBef>
                <a:spcPct val="20000"/>
              </a:spcBef>
              <a:buClr>
                <a:schemeClr val="folHlink"/>
              </a:buClr>
              <a:buSzPct val="65000"/>
              <a:defRPr/>
            </a:pPr>
            <a:r>
              <a:rPr lang="en-US" sz="2400" b="1" dirty="0">
                <a:effectLst>
                  <a:outerShdw blurRad="38100" dist="38100" dir="2700000" algn="tl">
                    <a:srgbClr val="000000"/>
                  </a:outerShdw>
                </a:effectLst>
                <a:cs typeface="+mn-cs"/>
              </a:rPr>
              <a:t>The Katrina Story</a:t>
            </a:r>
          </a:p>
          <a:p>
            <a:pPr algn="ctr">
              <a:spcBef>
                <a:spcPct val="20000"/>
              </a:spcBef>
              <a:buClr>
                <a:schemeClr val="folHlink"/>
              </a:buClr>
              <a:buSzPct val="65000"/>
              <a:defRPr/>
            </a:pPr>
            <a:r>
              <a:rPr lang="en-US" sz="2400" dirty="0">
                <a:effectLst>
                  <a:outerShdw blurRad="38100" dist="38100" dir="2700000" algn="tl">
                    <a:srgbClr val="000000"/>
                  </a:outerShdw>
                </a:effectLst>
                <a:cs typeface="+mn-cs"/>
              </a:rPr>
              <a:t>CG Rear Admiral Robert Duncan’s assessment</a:t>
            </a:r>
          </a:p>
          <a:p>
            <a:pPr algn="ctr">
              <a:spcBef>
                <a:spcPct val="20000"/>
              </a:spcBef>
              <a:buClr>
                <a:schemeClr val="folHlink"/>
              </a:buClr>
              <a:buSzPct val="65000"/>
              <a:defRPr/>
            </a:pPr>
            <a:r>
              <a:rPr lang="en-US" sz="2400" dirty="0">
                <a:effectLst>
                  <a:outerShdw blurRad="38100" dist="38100" dir="2700000" algn="tl">
                    <a:srgbClr val="000000"/>
                  </a:outerShdw>
                </a:effectLst>
                <a:cs typeface="+mn-cs"/>
              </a:rPr>
              <a:t>of the Coast Guards response to Katrina. Where over 24,000 + lives were saved.</a:t>
            </a:r>
          </a:p>
        </p:txBody>
      </p:sp>
      <p:sp>
        <p:nvSpPr>
          <p:cNvPr id="5" name="Title 4"/>
          <p:cNvSpPr>
            <a:spLocks noGrp="1"/>
          </p:cNvSpPr>
          <p:nvPr>
            <p:ph type="ctrTitle" sz="quarter"/>
          </p:nvPr>
        </p:nvSpPr>
        <p:spPr>
          <a:xfrm>
            <a:off x="1524000" y="381001"/>
            <a:ext cx="6629400" cy="919162"/>
          </a:xfrm>
        </p:spPr>
        <p:txBody>
          <a:bodyPr/>
          <a:lstStyle/>
          <a:p>
            <a:r>
              <a:rPr lang="en-US" sz="2400" dirty="0"/>
              <a:t>the Coast Guard’s example of a </a:t>
            </a:r>
            <a:br>
              <a:rPr lang="en-US" sz="2400" dirty="0"/>
            </a:br>
            <a:r>
              <a:rPr lang="en-US" sz="2400" dirty="0"/>
              <a:t>SHARED VISION </a:t>
            </a:r>
            <a:endParaRPr lang="en-US" sz="2400" b="0" dirty="0"/>
          </a:p>
        </p:txBody>
      </p:sp>
      <p:pic>
        <p:nvPicPr>
          <p:cNvPr id="7" name="Picture 6"/>
          <p:cNvPicPr/>
          <p:nvPr/>
        </p:nvPicPr>
        <p:blipFill rotWithShape="1">
          <a:blip r:embed="rId3"/>
          <a:srcRect l="46111" t="68222" r="20416" b="4888"/>
          <a:stretch/>
        </p:blipFill>
        <p:spPr bwMode="auto">
          <a:xfrm>
            <a:off x="1752600" y="3424238"/>
            <a:ext cx="5900738" cy="30480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97533714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22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229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229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4294967295"/>
          </p:nvPr>
        </p:nvSpPr>
        <p:spPr>
          <a:xfrm>
            <a:off x="0" y="6243638"/>
            <a:ext cx="2133600" cy="457200"/>
          </a:xfrm>
        </p:spPr>
        <p:txBody>
          <a:bodyPr/>
          <a:lstStyle/>
          <a:p>
            <a:pPr algn="l">
              <a:defRPr/>
            </a:pPr>
            <a:fld id="{A7EBA3B3-7D4C-47D2-BEA8-E5657979E0D3}" type="slidenum">
              <a:rPr lang="en-US"/>
              <a:pPr algn="l">
                <a:defRPr/>
              </a:pPr>
              <a:t>18</a:t>
            </a:fld>
            <a:endParaRPr lang="en-US" dirty="0"/>
          </a:p>
        </p:txBody>
      </p:sp>
      <p:sp>
        <p:nvSpPr>
          <p:cNvPr id="12290" name="Rectangle 2"/>
          <p:cNvSpPr>
            <a:spLocks noChangeArrowheads="1"/>
          </p:cNvSpPr>
          <p:nvPr/>
        </p:nvSpPr>
        <p:spPr bwMode="auto">
          <a:xfrm>
            <a:off x="1295400" y="381000"/>
            <a:ext cx="6477000" cy="919162"/>
          </a:xfrm>
          <a:prstGeom prst="rect">
            <a:avLst/>
          </a:prstGeom>
          <a:noFill/>
          <a:ln>
            <a:noFill/>
          </a:ln>
          <a:effectLst/>
        </p:spPr>
        <p:txBody>
          <a:bodyPr anchor="ctr"/>
          <a:lstStyle/>
          <a:p>
            <a:pPr algn="ctr">
              <a:defRPr/>
            </a:pPr>
            <a:endParaRPr lang="en-US" sz="2400" b="1" dirty="0">
              <a:solidFill>
                <a:schemeClr val="folHlink"/>
              </a:solidFill>
              <a:effectLst>
                <a:outerShdw blurRad="38100" dist="38100" dir="2700000" algn="tl">
                  <a:srgbClr val="000000"/>
                </a:outerShdw>
              </a:effectLst>
              <a:cs typeface="+mn-cs"/>
            </a:endParaRPr>
          </a:p>
          <a:p>
            <a:pPr algn="ctr">
              <a:defRPr/>
            </a:pPr>
            <a:r>
              <a:rPr lang="en-US" sz="2400" b="1" dirty="0">
                <a:solidFill>
                  <a:schemeClr val="folHlink"/>
                </a:solidFill>
                <a:effectLst>
                  <a:outerShdw blurRad="38100" dist="38100" dir="2700000" algn="tl">
                    <a:srgbClr val="000000"/>
                  </a:outerShdw>
                </a:effectLst>
                <a:cs typeface="+mn-cs"/>
              </a:rPr>
              <a:t> </a:t>
            </a:r>
          </a:p>
        </p:txBody>
      </p:sp>
      <p:sp>
        <p:nvSpPr>
          <p:cNvPr id="12291" name="Rectangle 3"/>
          <p:cNvSpPr>
            <a:spLocks noChangeArrowheads="1"/>
          </p:cNvSpPr>
          <p:nvPr/>
        </p:nvSpPr>
        <p:spPr bwMode="auto">
          <a:xfrm>
            <a:off x="457200" y="1981200"/>
            <a:ext cx="8153400" cy="4419600"/>
          </a:xfrm>
          <a:prstGeom prst="rect">
            <a:avLst/>
          </a:prstGeom>
          <a:noFill/>
          <a:ln>
            <a:noFill/>
          </a:ln>
          <a:effectLst/>
        </p:spPr>
        <p:txBody>
          <a:bodyPr/>
          <a:lstStyle/>
          <a:p>
            <a:pPr>
              <a:spcBef>
                <a:spcPct val="20000"/>
              </a:spcBef>
              <a:buClr>
                <a:schemeClr val="folHlink"/>
              </a:buClr>
              <a:buSzPct val="65000"/>
              <a:defRPr/>
            </a:pPr>
            <a:r>
              <a:rPr lang="en-US" sz="2400" dirty="0">
                <a:effectLst>
                  <a:outerShdw blurRad="38100" dist="38100" dir="2700000" algn="tl">
                    <a:srgbClr val="000000"/>
                  </a:outerShdw>
                </a:effectLst>
                <a:cs typeface="+mn-cs"/>
              </a:rPr>
              <a:t>   Let’s look at our three SNs as three Auxiliarists; all </a:t>
            </a:r>
          </a:p>
          <a:p>
            <a:pPr>
              <a:spcBef>
                <a:spcPct val="20000"/>
              </a:spcBef>
              <a:buClr>
                <a:schemeClr val="folHlink"/>
              </a:buClr>
              <a:buSzPct val="65000"/>
              <a:defRPr/>
            </a:pPr>
            <a:r>
              <a:rPr lang="en-US" sz="2400" dirty="0">
                <a:effectLst>
                  <a:outerShdw blurRad="38100" dist="38100" dir="2700000" algn="tl">
                    <a:srgbClr val="000000"/>
                  </a:outerShdw>
                </a:effectLst>
                <a:cs typeface="+mn-cs"/>
              </a:rPr>
              <a:t>   three pay their dues and get uniforms and are excited   </a:t>
            </a:r>
          </a:p>
          <a:p>
            <a:pPr>
              <a:spcBef>
                <a:spcPct val="20000"/>
              </a:spcBef>
              <a:buClr>
                <a:schemeClr val="folHlink"/>
              </a:buClr>
              <a:buSzPct val="65000"/>
              <a:defRPr/>
            </a:pPr>
            <a:r>
              <a:rPr lang="en-US" sz="2400" dirty="0">
                <a:effectLst>
                  <a:outerShdw blurRad="38100" dist="38100" dir="2700000" algn="tl">
                    <a:srgbClr val="000000"/>
                  </a:outerShdw>
                </a:effectLst>
                <a:cs typeface="+mn-cs"/>
              </a:rPr>
              <a:t>   about joining --- then this happens…</a:t>
            </a:r>
          </a:p>
          <a:p>
            <a:pPr>
              <a:spcBef>
                <a:spcPct val="20000"/>
              </a:spcBef>
              <a:buClr>
                <a:schemeClr val="folHlink"/>
              </a:buClr>
              <a:buSzPct val="65000"/>
              <a:defRPr/>
            </a:pPr>
            <a:endParaRPr lang="en-US" sz="2400" dirty="0">
              <a:effectLst>
                <a:outerShdw blurRad="38100" dist="38100" dir="2700000" algn="tl">
                  <a:srgbClr val="000000"/>
                </a:outerShdw>
              </a:effectLst>
              <a:cs typeface="+mn-cs"/>
            </a:endParaRPr>
          </a:p>
          <a:p>
            <a:pPr>
              <a:spcBef>
                <a:spcPct val="20000"/>
              </a:spcBef>
              <a:buClr>
                <a:schemeClr val="folHlink"/>
              </a:buClr>
              <a:buSzPct val="65000"/>
              <a:defRPr/>
            </a:pPr>
            <a:r>
              <a:rPr lang="en-US" sz="2400" dirty="0">
                <a:effectLst>
                  <a:outerShdw blurRad="38100" dist="38100" dir="2700000" algn="tl">
                    <a:srgbClr val="000000"/>
                  </a:outerShdw>
                </a:effectLst>
                <a:cs typeface="+mn-cs"/>
              </a:rPr>
              <a:t>   Member #1 does not show up for anything</a:t>
            </a:r>
          </a:p>
          <a:p>
            <a:pPr>
              <a:spcBef>
                <a:spcPct val="20000"/>
              </a:spcBef>
              <a:buClr>
                <a:schemeClr val="folHlink"/>
              </a:buClr>
              <a:buSzPct val="65000"/>
              <a:defRPr/>
            </a:pPr>
            <a:endParaRPr lang="en-US" sz="2400" dirty="0">
              <a:effectLst>
                <a:outerShdw blurRad="38100" dist="38100" dir="2700000" algn="tl">
                  <a:srgbClr val="000000"/>
                </a:outerShdw>
              </a:effectLst>
              <a:cs typeface="+mn-cs"/>
            </a:endParaRPr>
          </a:p>
          <a:p>
            <a:pPr>
              <a:spcBef>
                <a:spcPct val="20000"/>
              </a:spcBef>
              <a:buClr>
                <a:schemeClr val="folHlink"/>
              </a:buClr>
              <a:buSzPct val="65000"/>
              <a:defRPr/>
            </a:pPr>
            <a:r>
              <a:rPr lang="en-US" sz="2400" dirty="0">
                <a:effectLst>
                  <a:outerShdw blurRad="38100" dist="38100" dir="2700000" algn="tl">
                    <a:srgbClr val="000000"/>
                  </a:outerShdw>
                </a:effectLst>
                <a:cs typeface="+mn-cs"/>
              </a:rPr>
              <a:t>   Member #2 only goes to Flotilla meetings</a:t>
            </a:r>
          </a:p>
          <a:p>
            <a:pPr>
              <a:spcBef>
                <a:spcPct val="20000"/>
              </a:spcBef>
              <a:buClr>
                <a:schemeClr val="folHlink"/>
              </a:buClr>
              <a:buSzPct val="65000"/>
              <a:defRPr/>
            </a:pPr>
            <a:endParaRPr lang="en-US" sz="2400" dirty="0">
              <a:effectLst>
                <a:outerShdw blurRad="38100" dist="38100" dir="2700000" algn="tl">
                  <a:srgbClr val="000000"/>
                </a:outerShdw>
              </a:effectLst>
              <a:cs typeface="+mn-cs"/>
            </a:endParaRPr>
          </a:p>
          <a:p>
            <a:pPr>
              <a:spcBef>
                <a:spcPct val="20000"/>
              </a:spcBef>
              <a:buClr>
                <a:schemeClr val="folHlink"/>
              </a:buClr>
              <a:buSzPct val="65000"/>
              <a:defRPr/>
            </a:pPr>
            <a:r>
              <a:rPr lang="en-US" sz="2400" dirty="0">
                <a:effectLst>
                  <a:outerShdw blurRad="38100" dist="38100" dir="2700000" algn="tl">
                    <a:srgbClr val="000000"/>
                  </a:outerShdw>
                </a:effectLst>
                <a:cs typeface="+mn-cs"/>
              </a:rPr>
              <a:t>   Member #3 gets certified, holds office, goes to meetings       </a:t>
            </a:r>
          </a:p>
          <a:p>
            <a:pPr>
              <a:spcBef>
                <a:spcPct val="20000"/>
              </a:spcBef>
              <a:buClr>
                <a:schemeClr val="folHlink"/>
              </a:buClr>
              <a:buSzPct val="65000"/>
              <a:defRPr/>
            </a:pPr>
            <a:r>
              <a:rPr lang="en-US" sz="2400" dirty="0">
                <a:effectLst>
                  <a:outerShdw blurRad="38100" dist="38100" dir="2700000" algn="tl">
                    <a:srgbClr val="000000"/>
                  </a:outerShdw>
                </a:effectLst>
                <a:cs typeface="+mn-cs"/>
              </a:rPr>
              <a:t>   and attends this workshop</a:t>
            </a:r>
          </a:p>
        </p:txBody>
      </p:sp>
      <p:sp>
        <p:nvSpPr>
          <p:cNvPr id="5" name="Title 4"/>
          <p:cNvSpPr>
            <a:spLocks noGrp="1"/>
          </p:cNvSpPr>
          <p:nvPr>
            <p:ph type="ctrTitle" sz="quarter"/>
          </p:nvPr>
        </p:nvSpPr>
        <p:spPr>
          <a:xfrm>
            <a:off x="1524000" y="381000"/>
            <a:ext cx="6096000" cy="1178923"/>
          </a:xfrm>
        </p:spPr>
        <p:txBody>
          <a:bodyPr/>
          <a:lstStyle/>
          <a:p>
            <a:r>
              <a:rPr lang="en-US" sz="2400" dirty="0"/>
              <a:t>The Auxiliary should have all members understand what they do contributes to “Saving Lives”</a:t>
            </a:r>
          </a:p>
        </p:txBody>
      </p:sp>
    </p:spTree>
    <p:extLst>
      <p:ext uri="{BB962C8B-B14F-4D97-AF65-F5344CB8AC3E}">
        <p14:creationId xmlns:p14="http://schemas.microsoft.com/office/powerpoint/2010/main" val="208862002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22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229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229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2291">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2291">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2291">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2291">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sz="quarter" idx="1"/>
          </p:nvPr>
        </p:nvSpPr>
        <p:spPr>
          <a:xfrm>
            <a:off x="1371600" y="6096000"/>
            <a:ext cx="6400800" cy="533400"/>
          </a:xfrm>
        </p:spPr>
        <p:txBody>
          <a:bodyPr/>
          <a:lstStyle/>
          <a:p>
            <a:r>
              <a:rPr lang="en-US" sz="800" dirty="0">
                <a:solidFill>
                  <a:srgbClr val="002060"/>
                </a:solidFill>
              </a:rPr>
              <a:t>.</a:t>
            </a:r>
          </a:p>
        </p:txBody>
      </p:sp>
      <p:sp>
        <p:nvSpPr>
          <p:cNvPr id="6" name="Slide Number Placeholder 3"/>
          <p:cNvSpPr>
            <a:spLocks noGrp="1"/>
          </p:cNvSpPr>
          <p:nvPr>
            <p:ph type="sldNum" sz="quarter" idx="4294967295"/>
          </p:nvPr>
        </p:nvSpPr>
        <p:spPr>
          <a:xfrm>
            <a:off x="7010400" y="6245225"/>
            <a:ext cx="2133600" cy="476250"/>
          </a:xfrm>
        </p:spPr>
        <p:txBody>
          <a:bodyPr/>
          <a:lstStyle/>
          <a:p>
            <a:pPr>
              <a:defRPr/>
            </a:pPr>
            <a:fld id="{064A2E89-090A-4A41-8157-16EBE44A86C6}" type="slidenum">
              <a:rPr lang="en-US"/>
              <a:pPr>
                <a:defRPr/>
              </a:pPr>
              <a:t>19</a:t>
            </a:fld>
            <a:endParaRPr lang="en-US" dirty="0"/>
          </a:p>
        </p:txBody>
      </p:sp>
      <p:sp>
        <p:nvSpPr>
          <p:cNvPr id="12290" name="Rectangle 2"/>
          <p:cNvSpPr>
            <a:spLocks noChangeArrowheads="1"/>
          </p:cNvSpPr>
          <p:nvPr/>
        </p:nvSpPr>
        <p:spPr bwMode="auto">
          <a:xfrm>
            <a:off x="1295400" y="381000"/>
            <a:ext cx="6934200" cy="685800"/>
          </a:xfrm>
          <a:prstGeom prst="rect">
            <a:avLst/>
          </a:prstGeom>
          <a:noFill/>
          <a:ln>
            <a:noFill/>
          </a:ln>
          <a:effectLst/>
        </p:spPr>
        <p:txBody>
          <a:bodyPr anchor="ctr"/>
          <a:lstStyle/>
          <a:p>
            <a:pPr algn="ctr">
              <a:defRPr/>
            </a:pPr>
            <a:r>
              <a:rPr lang="en-US" sz="2400" b="1" dirty="0">
                <a:solidFill>
                  <a:schemeClr val="folHlink"/>
                </a:solidFill>
                <a:effectLst>
                  <a:outerShdw blurRad="38100" dist="38100" dir="2700000" algn="tl">
                    <a:srgbClr val="000000"/>
                  </a:outerShdw>
                </a:effectLst>
                <a:cs typeface="+mn-cs"/>
              </a:rPr>
              <a:t>We Do What We Do To Save Lives</a:t>
            </a:r>
          </a:p>
        </p:txBody>
      </p:sp>
      <p:sp>
        <p:nvSpPr>
          <p:cNvPr id="12291" name="Rectangle 3"/>
          <p:cNvSpPr>
            <a:spLocks noChangeArrowheads="1"/>
          </p:cNvSpPr>
          <p:nvPr/>
        </p:nvSpPr>
        <p:spPr bwMode="auto">
          <a:xfrm>
            <a:off x="609600" y="1905000"/>
            <a:ext cx="8382000" cy="4572000"/>
          </a:xfrm>
          <a:prstGeom prst="rect">
            <a:avLst/>
          </a:prstGeom>
          <a:noFill/>
          <a:ln>
            <a:noFill/>
          </a:ln>
          <a:effectLst/>
        </p:spPr>
        <p:txBody>
          <a:bodyPr/>
          <a:lstStyle/>
          <a:p>
            <a:pPr marL="342900" indent="-342900" algn="ctr">
              <a:spcBef>
                <a:spcPct val="20000"/>
              </a:spcBef>
              <a:buClr>
                <a:schemeClr val="hlink"/>
              </a:buClr>
              <a:buSzPct val="65000"/>
              <a:buFont typeface="Wingdings" pitchFamily="2" charset="2"/>
              <a:buNone/>
              <a:defRPr/>
            </a:pPr>
            <a:endParaRPr lang="en-US" sz="1600" b="1" dirty="0">
              <a:effectLst>
                <a:outerShdw blurRad="38100" dist="38100" dir="2700000" algn="tl">
                  <a:srgbClr val="000000"/>
                </a:outerShdw>
              </a:effectLst>
              <a:cs typeface="+mn-cs"/>
            </a:endParaRPr>
          </a:p>
          <a:p>
            <a:pPr marL="342900" indent="-342900">
              <a:spcBef>
                <a:spcPct val="20000"/>
              </a:spcBef>
              <a:buClr>
                <a:schemeClr val="folHlink"/>
              </a:buClr>
              <a:buSzPct val="65000"/>
              <a:buFont typeface="Wingdings" pitchFamily="2" charset="2"/>
              <a:buChar char="n"/>
              <a:defRPr/>
            </a:pPr>
            <a:r>
              <a:rPr lang="en-US" sz="2400" dirty="0">
                <a:effectLst>
                  <a:outerShdw blurRad="38100" dist="38100" dir="2700000" algn="tl">
                    <a:srgbClr val="000000"/>
                  </a:outerShdw>
                </a:effectLst>
                <a:cs typeface="+mn-cs"/>
              </a:rPr>
              <a:t>It is your job as Flotilla leaders to have your members understand that any job they do “Saves Lives”.  </a:t>
            </a:r>
          </a:p>
          <a:p>
            <a:pPr marL="342900" indent="-342900">
              <a:spcBef>
                <a:spcPct val="20000"/>
              </a:spcBef>
              <a:buClr>
                <a:schemeClr val="folHlink"/>
              </a:buClr>
              <a:buSzPct val="65000"/>
              <a:buFont typeface="Wingdings" pitchFamily="2" charset="2"/>
              <a:buChar char="n"/>
              <a:defRPr/>
            </a:pPr>
            <a:r>
              <a:rPr lang="en-US" sz="2400" dirty="0">
                <a:effectLst>
                  <a:outerShdw blurRad="38100" dist="38100" dir="2700000" algn="tl">
                    <a:srgbClr val="000000"/>
                  </a:outerShdw>
                </a:effectLst>
                <a:cs typeface="+mn-cs"/>
              </a:rPr>
              <a:t>We all joined the Auxiliary for some reason.  All of you </a:t>
            </a:r>
          </a:p>
          <a:p>
            <a:pPr>
              <a:spcBef>
                <a:spcPct val="20000"/>
              </a:spcBef>
              <a:buClr>
                <a:schemeClr val="folHlink"/>
              </a:buClr>
              <a:buSzPct val="65000"/>
              <a:defRPr/>
            </a:pPr>
            <a:r>
              <a:rPr lang="en-US" sz="2400" dirty="0">
                <a:effectLst>
                  <a:outerShdw blurRad="38100" dist="38100" dir="2700000" algn="tl">
                    <a:srgbClr val="000000"/>
                  </a:outerShdw>
                </a:effectLst>
                <a:cs typeface="+mn-cs"/>
              </a:rPr>
              <a:t>    in this room stayed true to why you joined.  However,</a:t>
            </a:r>
          </a:p>
          <a:p>
            <a:pPr>
              <a:spcBef>
                <a:spcPct val="20000"/>
              </a:spcBef>
              <a:buClr>
                <a:schemeClr val="folHlink"/>
              </a:buClr>
              <a:buSzPct val="65000"/>
              <a:defRPr/>
            </a:pPr>
            <a:r>
              <a:rPr lang="en-US" sz="2400" dirty="0">
                <a:effectLst>
                  <a:outerShdw blurRad="38100" dist="38100" dir="2700000" algn="tl">
                    <a:srgbClr val="000000"/>
                  </a:outerShdw>
                </a:effectLst>
                <a:cs typeface="+mn-cs"/>
              </a:rPr>
              <a:t>    most of the District’s members have lost touch with  </a:t>
            </a:r>
          </a:p>
          <a:p>
            <a:pPr>
              <a:spcBef>
                <a:spcPct val="20000"/>
              </a:spcBef>
              <a:buClr>
                <a:schemeClr val="folHlink"/>
              </a:buClr>
              <a:buSzPct val="65000"/>
              <a:defRPr/>
            </a:pPr>
            <a:r>
              <a:rPr lang="en-US" sz="2800" dirty="0">
                <a:effectLst>
                  <a:outerShdw blurRad="38100" dist="38100" dir="2700000" algn="tl">
                    <a:srgbClr val="000000"/>
                  </a:outerShdw>
                </a:effectLst>
                <a:cs typeface="+mn-cs"/>
              </a:rPr>
              <a:t>   </a:t>
            </a:r>
            <a:r>
              <a:rPr lang="en-US" sz="2400" dirty="0">
                <a:effectLst>
                  <a:outerShdw blurRad="38100" dist="38100" dir="2700000" algn="tl">
                    <a:srgbClr val="000000"/>
                  </a:outerShdw>
                </a:effectLst>
                <a:cs typeface="+mn-cs"/>
              </a:rPr>
              <a:t>their reason(s) due to circumstances and not under</a:t>
            </a:r>
          </a:p>
          <a:p>
            <a:pPr>
              <a:spcBef>
                <a:spcPct val="20000"/>
              </a:spcBef>
              <a:buClr>
                <a:schemeClr val="folHlink"/>
              </a:buClr>
              <a:buSzPct val="65000"/>
              <a:defRPr/>
            </a:pPr>
            <a:r>
              <a:rPr lang="en-US" sz="2400" dirty="0">
                <a:effectLst>
                  <a:outerShdw blurRad="38100" dist="38100" dir="2700000" algn="tl">
                    <a:srgbClr val="000000"/>
                  </a:outerShdw>
                </a:effectLst>
                <a:cs typeface="+mn-cs"/>
              </a:rPr>
              <a:t>    standing what their time and efforts can do to:</a:t>
            </a:r>
          </a:p>
          <a:p>
            <a:pPr>
              <a:spcBef>
                <a:spcPct val="20000"/>
              </a:spcBef>
              <a:buClr>
                <a:schemeClr val="folHlink"/>
              </a:buClr>
              <a:buSzPct val="65000"/>
              <a:defRPr/>
            </a:pPr>
            <a:r>
              <a:rPr lang="en-US" sz="2800" b="1" dirty="0">
                <a:effectLst>
                  <a:outerShdw blurRad="38100" dist="38100" dir="2700000" algn="tl">
                    <a:srgbClr val="000000"/>
                  </a:outerShdw>
                </a:effectLst>
                <a:cs typeface="+mn-cs"/>
              </a:rPr>
              <a:t>                          </a:t>
            </a:r>
            <a:r>
              <a:rPr lang="en-US" sz="3200" b="1" dirty="0">
                <a:effectLst>
                  <a:outerShdw blurRad="38100" dist="38100" dir="2700000" algn="tl">
                    <a:srgbClr val="000000"/>
                  </a:outerShdw>
                </a:effectLst>
                <a:cs typeface="+mn-cs"/>
              </a:rPr>
              <a:t>SAVE LIVES</a:t>
            </a:r>
            <a:endParaRPr lang="en-US" sz="1400" dirty="0">
              <a:effectLst>
                <a:outerShdw blurRad="38100" dist="38100" dir="2700000" algn="tl">
                  <a:srgbClr val="000000"/>
                </a:outerShdw>
              </a:effectLst>
              <a:cs typeface="+mn-cs"/>
            </a:endParaRPr>
          </a:p>
          <a:p>
            <a:pPr marL="742950" lvl="1" indent="-285750">
              <a:spcBef>
                <a:spcPct val="20000"/>
              </a:spcBef>
              <a:buClr>
                <a:schemeClr val="folHlink"/>
              </a:buClr>
              <a:buSzPct val="65000"/>
              <a:buFont typeface="Wingdings" pitchFamily="2" charset="2"/>
              <a:buChar char="n"/>
              <a:defRPr/>
            </a:pPr>
            <a:endParaRPr lang="en-US" sz="2800" b="1" dirty="0">
              <a:effectLst>
                <a:outerShdw blurRad="38100" dist="38100" dir="2700000" algn="tl">
                  <a:srgbClr val="000000"/>
                </a:outerShdw>
              </a:effectLst>
              <a:cs typeface="+mn-cs"/>
            </a:endParaRPr>
          </a:p>
          <a:p>
            <a:pPr marL="342900" indent="-342900">
              <a:spcBef>
                <a:spcPct val="20000"/>
              </a:spcBef>
              <a:buClr>
                <a:schemeClr val="folHlink"/>
              </a:buClr>
              <a:buSzPct val="65000"/>
              <a:buFont typeface="Wingdings" pitchFamily="2" charset="2"/>
              <a:buChar char="n"/>
              <a:defRPr/>
            </a:pPr>
            <a:endParaRPr lang="en-US" sz="2400" b="1" dirty="0">
              <a:effectLst>
                <a:outerShdw blurRad="38100" dist="38100" dir="2700000" algn="tl">
                  <a:srgbClr val="000000"/>
                </a:outerShdw>
              </a:effectLst>
              <a:cs typeface="+mn-cs"/>
            </a:endParaRPr>
          </a:p>
          <a:p>
            <a:pPr marL="342900" indent="-342900">
              <a:spcBef>
                <a:spcPct val="20000"/>
              </a:spcBef>
              <a:buClr>
                <a:schemeClr val="folHlink"/>
              </a:buClr>
              <a:buSzPct val="65000"/>
              <a:buFont typeface="Wingdings" pitchFamily="2" charset="2"/>
              <a:buChar char="n"/>
              <a:defRPr/>
            </a:pPr>
            <a:endParaRPr lang="en-US" dirty="0">
              <a:effectLst>
                <a:outerShdw blurRad="38100" dist="38100" dir="2700000" algn="tl">
                  <a:srgbClr val="000000"/>
                </a:outerShdw>
              </a:effectLst>
              <a:cs typeface="+mn-cs"/>
            </a:endParaRP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1447800" y="2133600"/>
            <a:ext cx="7010400" cy="4343400"/>
          </a:xfrm>
        </p:spPr>
        <p:txBody>
          <a:bodyPr/>
          <a:lstStyle/>
          <a:p>
            <a:br>
              <a:rPr lang="en-US" sz="2400" dirty="0"/>
            </a:br>
            <a:endParaRPr lang="en-US" sz="2400" dirty="0"/>
          </a:p>
        </p:txBody>
      </p:sp>
      <p:sp>
        <p:nvSpPr>
          <p:cNvPr id="3" name="Subtitle 2"/>
          <p:cNvSpPr>
            <a:spLocks noGrp="1"/>
          </p:cNvSpPr>
          <p:nvPr>
            <p:ph type="subTitle" sz="quarter" idx="1"/>
          </p:nvPr>
        </p:nvSpPr>
        <p:spPr>
          <a:xfrm>
            <a:off x="762000" y="1752600"/>
            <a:ext cx="7696200" cy="4343400"/>
          </a:xfrm>
        </p:spPr>
        <p:txBody>
          <a:bodyPr/>
          <a:lstStyle/>
          <a:p>
            <a:endParaRPr lang="en-US" sz="2400" dirty="0">
              <a:effectLst/>
            </a:endParaRPr>
          </a:p>
          <a:p>
            <a:endParaRPr lang="en-US" sz="1800" dirty="0">
              <a:effectLst/>
            </a:endParaRPr>
          </a:p>
          <a:p>
            <a:endParaRPr lang="en-US" sz="1800" dirty="0"/>
          </a:p>
        </p:txBody>
      </p:sp>
      <p:sp>
        <p:nvSpPr>
          <p:cNvPr id="6" name="Slide Number Placeholder 3"/>
          <p:cNvSpPr>
            <a:spLocks noGrp="1"/>
          </p:cNvSpPr>
          <p:nvPr>
            <p:ph type="sldNum" sz="quarter" idx="4294967295"/>
          </p:nvPr>
        </p:nvSpPr>
        <p:spPr>
          <a:xfrm>
            <a:off x="7010400" y="6245225"/>
            <a:ext cx="2133600" cy="476250"/>
          </a:xfrm>
        </p:spPr>
        <p:txBody>
          <a:bodyPr/>
          <a:lstStyle/>
          <a:p>
            <a:pPr>
              <a:defRPr/>
            </a:pPr>
            <a:fld id="{2AC1C180-C971-498E-8B0E-405FE3535595}" type="slidenum">
              <a:rPr lang="en-US"/>
              <a:pPr>
                <a:defRPr/>
              </a:pPr>
              <a:t>2</a:t>
            </a:fld>
            <a:endParaRPr lang="en-US" dirty="0"/>
          </a:p>
        </p:txBody>
      </p:sp>
      <p:sp>
        <p:nvSpPr>
          <p:cNvPr id="12290" name="Rectangle 2"/>
          <p:cNvSpPr>
            <a:spLocks noChangeArrowheads="1"/>
          </p:cNvSpPr>
          <p:nvPr/>
        </p:nvSpPr>
        <p:spPr bwMode="auto">
          <a:xfrm>
            <a:off x="1524000" y="304800"/>
            <a:ext cx="6172200" cy="762000"/>
          </a:xfrm>
          <a:prstGeom prst="rect">
            <a:avLst/>
          </a:prstGeom>
          <a:noFill/>
          <a:ln>
            <a:noFill/>
          </a:ln>
          <a:effectLst/>
        </p:spPr>
        <p:txBody>
          <a:bodyPr anchor="ctr"/>
          <a:lstStyle/>
          <a:p>
            <a:pPr algn="ctr">
              <a:defRPr/>
            </a:pPr>
            <a:r>
              <a:rPr lang="en-US" sz="2400" b="1" dirty="0">
                <a:solidFill>
                  <a:schemeClr val="folHlink"/>
                </a:solidFill>
                <a:effectLst>
                  <a:outerShdw blurRad="38100" dist="38100" dir="2700000" algn="tl">
                    <a:srgbClr val="000000"/>
                  </a:outerShdw>
                </a:effectLst>
                <a:cs typeface="+mn-cs"/>
              </a:rPr>
              <a:t>A SHARED VISION is important </a:t>
            </a:r>
          </a:p>
          <a:p>
            <a:pPr algn="ctr">
              <a:defRPr/>
            </a:pPr>
            <a:r>
              <a:rPr lang="en-US" sz="2400" b="1" dirty="0">
                <a:solidFill>
                  <a:schemeClr val="folHlink"/>
                </a:solidFill>
                <a:effectLst>
                  <a:outerShdw blurRad="38100" dist="38100" dir="2700000" algn="tl">
                    <a:srgbClr val="000000"/>
                  </a:outerShdw>
                </a:effectLst>
                <a:cs typeface="+mn-cs"/>
              </a:rPr>
              <a:t>to the COAST GUARD</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96639" y="1094542"/>
            <a:ext cx="5026922" cy="5659516"/>
          </a:xfrm>
          <a:prstGeom prst="rect">
            <a:avLst/>
          </a:prstGeom>
        </p:spPr>
      </p:pic>
    </p:spTree>
    <p:extLst>
      <p:ext uri="{BB962C8B-B14F-4D97-AF65-F5344CB8AC3E}">
        <p14:creationId xmlns:p14="http://schemas.microsoft.com/office/powerpoint/2010/main" val="4057644212"/>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sz="quarter" idx="1"/>
          </p:nvPr>
        </p:nvSpPr>
        <p:spPr>
          <a:xfrm>
            <a:off x="781957" y="2971800"/>
            <a:ext cx="7772400" cy="609600"/>
          </a:xfrm>
        </p:spPr>
        <p:txBody>
          <a:bodyPr/>
          <a:lstStyle/>
          <a:p>
            <a:r>
              <a:rPr lang="en-US" sz="2800" b="1" dirty="0">
                <a:solidFill>
                  <a:schemeClr val="folHlink"/>
                </a:solidFill>
              </a:rPr>
              <a:t>We Do What We Do To Save Lives!</a:t>
            </a:r>
          </a:p>
          <a:p>
            <a:endParaRPr lang="en-US" sz="2800" b="1" dirty="0">
              <a:solidFill>
                <a:schemeClr val="folHlink"/>
              </a:solidFill>
            </a:endParaRPr>
          </a:p>
          <a:p>
            <a:endParaRPr lang="en-US" sz="2800" dirty="0"/>
          </a:p>
          <a:p>
            <a:r>
              <a:rPr lang="en-US" sz="2800" dirty="0"/>
              <a:t>BUT, something must be done first…</a:t>
            </a:r>
          </a:p>
        </p:txBody>
      </p:sp>
      <p:sp>
        <p:nvSpPr>
          <p:cNvPr id="6" name="Slide Number Placeholder 3"/>
          <p:cNvSpPr>
            <a:spLocks noGrp="1"/>
          </p:cNvSpPr>
          <p:nvPr>
            <p:ph type="sldNum" sz="quarter" idx="4294967295"/>
          </p:nvPr>
        </p:nvSpPr>
        <p:spPr>
          <a:xfrm>
            <a:off x="7010400" y="6245225"/>
            <a:ext cx="2133600" cy="476250"/>
          </a:xfrm>
        </p:spPr>
        <p:txBody>
          <a:bodyPr/>
          <a:lstStyle/>
          <a:p>
            <a:pPr>
              <a:defRPr/>
            </a:pPr>
            <a:fld id="{2AC1C180-C971-498E-8B0E-405FE3535595}" type="slidenum">
              <a:rPr lang="en-US"/>
              <a:pPr>
                <a:defRPr/>
              </a:pPr>
              <a:t>20</a:t>
            </a:fld>
            <a:endParaRPr lang="en-US" dirty="0"/>
          </a:p>
        </p:txBody>
      </p:sp>
      <p:sp>
        <p:nvSpPr>
          <p:cNvPr id="12290" name="Rectangle 2"/>
          <p:cNvSpPr>
            <a:spLocks noChangeArrowheads="1"/>
          </p:cNvSpPr>
          <p:nvPr/>
        </p:nvSpPr>
        <p:spPr bwMode="auto">
          <a:xfrm>
            <a:off x="1524000" y="635454"/>
            <a:ext cx="6172200" cy="1374775"/>
          </a:xfrm>
          <a:prstGeom prst="rect">
            <a:avLst/>
          </a:prstGeom>
          <a:noFill/>
          <a:ln>
            <a:noFill/>
          </a:ln>
          <a:effectLst/>
        </p:spPr>
        <p:txBody>
          <a:bodyPr anchor="ctr"/>
          <a:lstStyle/>
          <a:p>
            <a:pPr algn="ctr">
              <a:defRPr/>
            </a:pPr>
            <a:r>
              <a:rPr lang="en-US" sz="2400" dirty="0">
                <a:solidFill>
                  <a:schemeClr val="folHlink"/>
                </a:solidFill>
                <a:effectLst>
                  <a:outerShdw blurRad="38100" dist="38100" dir="2700000" algn="tl">
                    <a:srgbClr val="000000"/>
                  </a:outerShdw>
                </a:effectLst>
                <a:cs typeface="+mn-cs"/>
              </a:rPr>
              <a:t>A SHARED VISION is very important </a:t>
            </a:r>
          </a:p>
          <a:p>
            <a:pPr algn="ctr">
              <a:defRPr/>
            </a:pPr>
            <a:r>
              <a:rPr lang="en-US" sz="2400" dirty="0">
                <a:solidFill>
                  <a:schemeClr val="folHlink"/>
                </a:solidFill>
                <a:effectLst>
                  <a:outerShdw blurRad="38100" dist="38100" dir="2700000" algn="tl">
                    <a:srgbClr val="000000"/>
                  </a:outerShdw>
                </a:effectLst>
                <a:cs typeface="+mn-cs"/>
              </a:rPr>
              <a:t>to the Coast Guard and Auxiliary.</a:t>
            </a:r>
          </a:p>
        </p:txBody>
      </p:sp>
      <p:sp>
        <p:nvSpPr>
          <p:cNvPr id="12291" name="Rectangle 3"/>
          <p:cNvSpPr>
            <a:spLocks noChangeArrowheads="1"/>
          </p:cNvSpPr>
          <p:nvPr/>
        </p:nvSpPr>
        <p:spPr bwMode="auto">
          <a:xfrm>
            <a:off x="381000" y="1752600"/>
            <a:ext cx="8763000" cy="4419600"/>
          </a:xfrm>
          <a:prstGeom prst="rect">
            <a:avLst/>
          </a:prstGeom>
          <a:noFill/>
          <a:ln>
            <a:noFill/>
          </a:ln>
          <a:effectLst/>
        </p:spPr>
        <p:txBody>
          <a:bodyPr/>
          <a:lstStyle/>
          <a:p>
            <a:pPr marL="342900" indent="-342900" algn="ctr">
              <a:spcBef>
                <a:spcPct val="20000"/>
              </a:spcBef>
              <a:buClr>
                <a:schemeClr val="hlink"/>
              </a:buClr>
              <a:buSzPct val="65000"/>
              <a:buFont typeface="Wingdings" pitchFamily="2" charset="2"/>
              <a:buNone/>
              <a:defRPr/>
            </a:pPr>
            <a:endParaRPr lang="en-US" sz="1600" b="1" dirty="0">
              <a:effectLst>
                <a:outerShdw blurRad="38100" dist="38100" dir="2700000" algn="tl">
                  <a:srgbClr val="000000"/>
                </a:outerShdw>
              </a:effectLst>
              <a:cs typeface="+mn-cs"/>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2000" y="337456"/>
            <a:ext cx="381000" cy="572163"/>
          </a:xfrm>
          <a:prstGeom prst="rect">
            <a:avLst/>
          </a:prstGeom>
        </p:spPr>
      </p:pic>
    </p:spTree>
    <p:extLst>
      <p:ext uri="{BB962C8B-B14F-4D97-AF65-F5344CB8AC3E}">
        <p14:creationId xmlns:p14="http://schemas.microsoft.com/office/powerpoint/2010/main" val="2066984114"/>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sz="quarter" idx="1"/>
          </p:nvPr>
        </p:nvSpPr>
        <p:spPr/>
        <p:txBody>
          <a:bodyPr/>
          <a:lstStyle/>
          <a:p>
            <a:endParaRPr lang="en-US" dirty="0"/>
          </a:p>
        </p:txBody>
      </p:sp>
      <p:sp>
        <p:nvSpPr>
          <p:cNvPr id="2" name="Slide Number Placeholder 1"/>
          <p:cNvSpPr>
            <a:spLocks noGrp="1"/>
          </p:cNvSpPr>
          <p:nvPr>
            <p:ph type="sldNum" sz="quarter" idx="4294967295"/>
          </p:nvPr>
        </p:nvSpPr>
        <p:spPr>
          <a:xfrm>
            <a:off x="7010400" y="6245225"/>
            <a:ext cx="2133600" cy="476250"/>
          </a:xfrm>
        </p:spPr>
        <p:txBody>
          <a:bodyPr/>
          <a:lstStyle/>
          <a:p>
            <a:pPr>
              <a:defRPr/>
            </a:pPr>
            <a:fld id="{D6AD3746-B00B-4BE5-9E3B-BCF667443248}" type="slidenum">
              <a:rPr lang="en-US" smtClean="0"/>
              <a:pPr>
                <a:defRPr/>
              </a:pPr>
              <a:t>21</a:t>
            </a:fld>
            <a:endParaRPr lang="en-US" dirty="0"/>
          </a:p>
        </p:txBody>
      </p:sp>
      <p:sp>
        <p:nvSpPr>
          <p:cNvPr id="105475" name="TextBox 2"/>
          <p:cNvSpPr txBox="1">
            <a:spLocks noChangeArrowheads="1"/>
          </p:cNvSpPr>
          <p:nvPr/>
        </p:nvSpPr>
        <p:spPr bwMode="auto">
          <a:xfrm>
            <a:off x="990599" y="1421632"/>
            <a:ext cx="71628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lgn="ctr"/>
            <a:r>
              <a:rPr lang="en-US" sz="4000" dirty="0"/>
              <a:t>Let’s not Let this happen! </a:t>
            </a:r>
          </a:p>
        </p:txBody>
      </p:sp>
      <p:pic>
        <p:nvPicPr>
          <p:cNvPr id="3" name="Cool Hand Luke - Failure to Communicate">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861391" y="2590800"/>
            <a:ext cx="7421217" cy="3200400"/>
          </a:xfrm>
          <a:prstGeom prst="rect">
            <a:avLst/>
          </a:prstGeom>
        </p:spPr>
      </p:pic>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vol="100000">
                <p:cTn id="7" fill="hold" display="0">
                  <p:stCondLst>
                    <p:cond delay="indefinite"/>
                  </p:stCondLst>
                </p:cTn>
                <p:tgtEl>
                  <p:spTgt spid="3"/>
                </p:tgtEl>
              </p:cMediaNode>
            </p:vide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1676400" y="457200"/>
            <a:ext cx="5715000" cy="1295400"/>
          </a:xfrm>
        </p:spPr>
        <p:txBody>
          <a:bodyPr/>
          <a:lstStyle/>
          <a:p>
            <a:r>
              <a:rPr lang="en-US" dirty="0"/>
              <a:t>Communicate!</a:t>
            </a:r>
          </a:p>
        </p:txBody>
      </p:sp>
      <p:sp>
        <p:nvSpPr>
          <p:cNvPr id="3" name="Subtitle 2"/>
          <p:cNvSpPr>
            <a:spLocks noGrp="1"/>
          </p:cNvSpPr>
          <p:nvPr>
            <p:ph type="subTitle" sz="quarter" idx="1"/>
          </p:nvPr>
        </p:nvSpPr>
        <p:spPr>
          <a:xfrm>
            <a:off x="533400" y="5257800"/>
            <a:ext cx="8001000" cy="985838"/>
          </a:xfrm>
        </p:spPr>
        <p:txBody>
          <a:bodyPr/>
          <a:lstStyle/>
          <a:p>
            <a:r>
              <a:rPr lang="en-US" b="1" i="1" dirty="0"/>
              <a:t>WE DO WHAT WE DO TO SAVE LIVES</a:t>
            </a:r>
          </a:p>
        </p:txBody>
      </p:sp>
      <p:sp>
        <p:nvSpPr>
          <p:cNvPr id="6" name="Slide Number Placeholder 3"/>
          <p:cNvSpPr>
            <a:spLocks noGrp="1"/>
          </p:cNvSpPr>
          <p:nvPr>
            <p:ph type="sldNum" sz="quarter" idx="4294967295"/>
          </p:nvPr>
        </p:nvSpPr>
        <p:spPr>
          <a:xfrm>
            <a:off x="0" y="6243638"/>
            <a:ext cx="2133600" cy="457200"/>
          </a:xfrm>
        </p:spPr>
        <p:txBody>
          <a:bodyPr/>
          <a:lstStyle/>
          <a:p>
            <a:pPr algn="l">
              <a:defRPr/>
            </a:pPr>
            <a:fld id="{A7EBA3B3-7D4C-47D2-BEA8-E5657979E0D3}" type="slidenum">
              <a:rPr lang="en-US"/>
              <a:pPr algn="l">
                <a:defRPr/>
              </a:pPr>
              <a:t>22</a:t>
            </a:fld>
            <a:endParaRPr lang="en-US" dirty="0"/>
          </a:p>
        </p:txBody>
      </p:sp>
      <p:sp>
        <p:nvSpPr>
          <p:cNvPr id="12290" name="Rectangle 2"/>
          <p:cNvSpPr>
            <a:spLocks noChangeArrowheads="1"/>
          </p:cNvSpPr>
          <p:nvPr/>
        </p:nvSpPr>
        <p:spPr bwMode="auto">
          <a:xfrm>
            <a:off x="1295400" y="614362"/>
            <a:ext cx="6477000" cy="685800"/>
          </a:xfrm>
          <a:prstGeom prst="rect">
            <a:avLst/>
          </a:prstGeom>
          <a:noFill/>
          <a:ln>
            <a:noFill/>
          </a:ln>
          <a:effectLst/>
        </p:spPr>
        <p:txBody>
          <a:bodyPr anchor="ctr"/>
          <a:lstStyle/>
          <a:p>
            <a:pPr algn="ctr">
              <a:defRPr/>
            </a:pPr>
            <a:endParaRPr lang="en-US" sz="2400" b="1" dirty="0">
              <a:solidFill>
                <a:schemeClr val="folHlink"/>
              </a:solidFill>
              <a:effectLst>
                <a:outerShdw blurRad="38100" dist="38100" dir="2700000" algn="tl">
                  <a:srgbClr val="000000"/>
                </a:outerShdw>
              </a:effectLst>
              <a:cs typeface="+mn-cs"/>
            </a:endParaRPr>
          </a:p>
        </p:txBody>
      </p:sp>
      <p:sp>
        <p:nvSpPr>
          <p:cNvPr id="12291" name="Rectangle 3"/>
          <p:cNvSpPr>
            <a:spLocks noChangeArrowheads="1"/>
          </p:cNvSpPr>
          <p:nvPr/>
        </p:nvSpPr>
        <p:spPr bwMode="auto">
          <a:xfrm>
            <a:off x="2362200" y="2057401"/>
            <a:ext cx="4720771" cy="2209800"/>
          </a:xfrm>
          <a:prstGeom prst="rect">
            <a:avLst/>
          </a:prstGeom>
          <a:noFill/>
          <a:ln>
            <a:noFill/>
          </a:ln>
          <a:effectLst/>
        </p:spPr>
        <p:txBody>
          <a:bodyPr/>
          <a:lstStyle/>
          <a:p>
            <a:pPr marL="342900" indent="-342900">
              <a:spcBef>
                <a:spcPct val="20000"/>
              </a:spcBef>
              <a:buClr>
                <a:schemeClr val="folHlink"/>
              </a:buClr>
              <a:buSzPct val="65000"/>
              <a:buFont typeface="Wingdings" pitchFamily="2" charset="2"/>
              <a:buChar char="n"/>
              <a:defRPr/>
            </a:pPr>
            <a:r>
              <a:rPr lang="en-US" sz="3600" dirty="0">
                <a:effectLst>
                  <a:outerShdw blurRad="38100" dist="38100" dir="2700000" algn="tl">
                    <a:srgbClr val="000000"/>
                  </a:outerShdw>
                </a:effectLst>
                <a:cs typeface="+mn-cs"/>
              </a:rPr>
              <a:t> Say it! </a:t>
            </a:r>
          </a:p>
          <a:p>
            <a:pPr marL="342900" indent="-342900">
              <a:spcBef>
                <a:spcPct val="20000"/>
              </a:spcBef>
              <a:buClr>
                <a:schemeClr val="folHlink"/>
              </a:buClr>
              <a:buSzPct val="65000"/>
              <a:buFont typeface="Wingdings" pitchFamily="2" charset="2"/>
              <a:buChar char="n"/>
              <a:defRPr/>
            </a:pPr>
            <a:r>
              <a:rPr lang="en-US" sz="3600" dirty="0">
                <a:effectLst>
                  <a:outerShdw blurRad="38100" dist="38100" dir="2700000" algn="tl">
                    <a:srgbClr val="000000"/>
                  </a:outerShdw>
                </a:effectLst>
                <a:cs typeface="+mn-cs"/>
              </a:rPr>
              <a:t> Write it!</a:t>
            </a:r>
          </a:p>
          <a:p>
            <a:pPr marL="342900" indent="-342900">
              <a:spcBef>
                <a:spcPct val="20000"/>
              </a:spcBef>
              <a:buClr>
                <a:schemeClr val="folHlink"/>
              </a:buClr>
              <a:buSzPct val="65000"/>
              <a:buFont typeface="Wingdings" pitchFamily="2" charset="2"/>
              <a:buChar char="n"/>
              <a:defRPr/>
            </a:pPr>
            <a:r>
              <a:rPr lang="en-US" sz="3600" dirty="0">
                <a:effectLst>
                  <a:outerShdw blurRad="38100" dist="38100" dir="2700000" algn="tl">
                    <a:srgbClr val="000000"/>
                  </a:outerShdw>
                </a:effectLst>
                <a:cs typeface="+mn-cs"/>
              </a:rPr>
              <a:t> Talk about it!</a:t>
            </a:r>
          </a:p>
          <a:p>
            <a:pPr marL="342900" indent="-342900">
              <a:spcBef>
                <a:spcPct val="20000"/>
              </a:spcBef>
              <a:buClr>
                <a:schemeClr val="folHlink"/>
              </a:buClr>
              <a:buSzPct val="65000"/>
              <a:buFont typeface="Wingdings" pitchFamily="2" charset="2"/>
              <a:buChar char="n"/>
              <a:defRPr/>
            </a:pPr>
            <a:r>
              <a:rPr lang="en-US" sz="3600" dirty="0">
                <a:effectLst>
                  <a:outerShdw blurRad="38100" dist="38100" dir="2700000" algn="tl">
                    <a:srgbClr val="000000"/>
                  </a:outerShdw>
                </a:effectLst>
                <a:cs typeface="+mn-cs"/>
              </a:rPr>
              <a:t> Believe it!</a:t>
            </a:r>
          </a:p>
        </p:txBody>
      </p:sp>
    </p:spTree>
    <p:extLst>
      <p:ext uri="{BB962C8B-B14F-4D97-AF65-F5344CB8AC3E}">
        <p14:creationId xmlns:p14="http://schemas.microsoft.com/office/powerpoint/2010/main" val="159401235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22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229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229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229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sz="quarter" idx="1"/>
          </p:nvPr>
        </p:nvSpPr>
        <p:spPr>
          <a:xfrm>
            <a:off x="533400" y="5081358"/>
            <a:ext cx="8001000" cy="1162279"/>
          </a:xfrm>
        </p:spPr>
        <p:txBody>
          <a:bodyPr/>
          <a:lstStyle/>
          <a:p>
            <a:r>
              <a:rPr lang="en-US" b="1" i="1" dirty="0"/>
              <a:t>WE DO WHAT WE DO TO SAVE LIVES</a:t>
            </a:r>
          </a:p>
        </p:txBody>
      </p:sp>
      <p:sp>
        <p:nvSpPr>
          <p:cNvPr id="6" name="Slide Number Placeholder 3"/>
          <p:cNvSpPr>
            <a:spLocks noGrp="1"/>
          </p:cNvSpPr>
          <p:nvPr>
            <p:ph type="sldNum" sz="quarter" idx="4294967295"/>
          </p:nvPr>
        </p:nvSpPr>
        <p:spPr>
          <a:xfrm>
            <a:off x="0" y="6243638"/>
            <a:ext cx="2133600" cy="457200"/>
          </a:xfrm>
        </p:spPr>
        <p:txBody>
          <a:bodyPr/>
          <a:lstStyle/>
          <a:p>
            <a:pPr algn="l">
              <a:defRPr/>
            </a:pPr>
            <a:fld id="{A7EBA3B3-7D4C-47D2-BEA8-E5657979E0D3}" type="slidenum">
              <a:rPr lang="en-US"/>
              <a:pPr algn="l">
                <a:defRPr/>
              </a:pPr>
              <a:t>23</a:t>
            </a:fld>
            <a:endParaRPr lang="en-US" dirty="0"/>
          </a:p>
        </p:txBody>
      </p:sp>
      <p:sp>
        <p:nvSpPr>
          <p:cNvPr id="12290" name="Rectangle 2"/>
          <p:cNvSpPr>
            <a:spLocks noChangeArrowheads="1"/>
          </p:cNvSpPr>
          <p:nvPr/>
        </p:nvSpPr>
        <p:spPr bwMode="auto">
          <a:xfrm>
            <a:off x="1295400" y="614362"/>
            <a:ext cx="6477000" cy="685800"/>
          </a:xfrm>
          <a:prstGeom prst="rect">
            <a:avLst/>
          </a:prstGeom>
          <a:noFill/>
          <a:ln>
            <a:noFill/>
          </a:ln>
          <a:effectLst/>
        </p:spPr>
        <p:txBody>
          <a:bodyPr anchor="ctr"/>
          <a:lstStyle/>
          <a:p>
            <a:pPr algn="ctr">
              <a:defRPr/>
            </a:pPr>
            <a:endParaRPr lang="en-US" sz="2400" b="1" dirty="0">
              <a:solidFill>
                <a:schemeClr val="folHlink"/>
              </a:solidFill>
              <a:effectLst>
                <a:outerShdw blurRad="38100" dist="38100" dir="2700000" algn="tl">
                  <a:srgbClr val="000000"/>
                </a:outerShdw>
              </a:effectLst>
              <a:cs typeface="+mn-cs"/>
            </a:endParaRPr>
          </a:p>
        </p:txBody>
      </p:sp>
      <p:sp>
        <p:nvSpPr>
          <p:cNvPr id="12291" name="Rectangle 3"/>
          <p:cNvSpPr>
            <a:spLocks noChangeArrowheads="1"/>
          </p:cNvSpPr>
          <p:nvPr/>
        </p:nvSpPr>
        <p:spPr bwMode="auto">
          <a:xfrm>
            <a:off x="3124200" y="2207985"/>
            <a:ext cx="3958771" cy="1984829"/>
          </a:xfrm>
          <a:prstGeom prst="rect">
            <a:avLst/>
          </a:prstGeom>
          <a:noFill/>
          <a:ln>
            <a:noFill/>
          </a:ln>
          <a:effectLst/>
        </p:spPr>
        <p:txBody>
          <a:bodyPr/>
          <a:lstStyle/>
          <a:p>
            <a:pPr>
              <a:spcBef>
                <a:spcPct val="20000"/>
              </a:spcBef>
              <a:buClr>
                <a:schemeClr val="folHlink"/>
              </a:buClr>
              <a:buSzPct val="65000"/>
              <a:defRPr/>
            </a:pPr>
            <a:endParaRPr lang="en-US" sz="2800" dirty="0">
              <a:effectLst>
                <a:outerShdw blurRad="38100" dist="38100" dir="2700000" algn="tl">
                  <a:srgbClr val="000000"/>
                </a:outerShdw>
              </a:effectLst>
              <a:cs typeface="+mn-cs"/>
            </a:endParaRPr>
          </a:p>
        </p:txBody>
      </p:sp>
      <p:pic>
        <p:nvPicPr>
          <p:cNvPr id="7" name="Picture 4" descr="auxlogo2_pri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1407140"/>
            <a:ext cx="3366625" cy="3229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1671685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499"/>
                                          </p:stCondLst>
                                        </p:cTn>
                                        <p:tgtEl>
                                          <p:spTgt spid="1229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sz="quarter" idx="1"/>
          </p:nvPr>
        </p:nvSpPr>
        <p:spPr>
          <a:xfrm>
            <a:off x="990600" y="1752600"/>
            <a:ext cx="7391400" cy="4267200"/>
          </a:xfrm>
        </p:spPr>
        <p:txBody>
          <a:bodyPr/>
          <a:lstStyle/>
          <a:p>
            <a:r>
              <a:rPr lang="en-US" sz="2400" dirty="0">
                <a:effectLst/>
              </a:rPr>
              <a:t>I attended a C-School at the Sand Island, Hawaii Coast </a:t>
            </a:r>
            <a:r>
              <a:rPr lang="en-US" sz="2400">
                <a:effectLst/>
              </a:rPr>
              <a:t>Guard Base.  </a:t>
            </a:r>
            <a:r>
              <a:rPr lang="en-US" sz="2400" dirty="0">
                <a:effectLst/>
              </a:rPr>
              <a:t>This was the first Auxiliary AMLOC (mid-level officers) class using the Coast Guard’s mid-level officer training program.  Charlie Coiro, lead instructor from Coast Guard Leadership Development Center, was the instructor.  The purpose for this new material is to have the Coast Guard and Auxiliary have the same training.  One of the main take-always from the class was the idea of a SHARED VISION.  A SHARED VISION unites and provides a common goal for groups of people.  </a:t>
            </a:r>
            <a:endParaRPr lang="en-US" sz="1800" dirty="0"/>
          </a:p>
        </p:txBody>
      </p:sp>
      <p:sp>
        <p:nvSpPr>
          <p:cNvPr id="6" name="Slide Number Placeholder 3"/>
          <p:cNvSpPr>
            <a:spLocks noGrp="1"/>
          </p:cNvSpPr>
          <p:nvPr>
            <p:ph type="sldNum" sz="quarter" idx="4294967295"/>
          </p:nvPr>
        </p:nvSpPr>
        <p:spPr>
          <a:xfrm>
            <a:off x="7010400" y="6245225"/>
            <a:ext cx="2133600" cy="476250"/>
          </a:xfrm>
        </p:spPr>
        <p:txBody>
          <a:bodyPr/>
          <a:lstStyle/>
          <a:p>
            <a:pPr>
              <a:defRPr/>
            </a:pPr>
            <a:fld id="{2AC1C180-C971-498E-8B0E-405FE3535595}" type="slidenum">
              <a:rPr lang="en-US"/>
              <a:pPr>
                <a:defRPr/>
              </a:pPr>
              <a:t>3</a:t>
            </a:fld>
            <a:endParaRPr lang="en-US" dirty="0"/>
          </a:p>
        </p:txBody>
      </p:sp>
      <p:sp>
        <p:nvSpPr>
          <p:cNvPr id="12290" name="Rectangle 2"/>
          <p:cNvSpPr>
            <a:spLocks noChangeArrowheads="1"/>
          </p:cNvSpPr>
          <p:nvPr/>
        </p:nvSpPr>
        <p:spPr bwMode="auto">
          <a:xfrm>
            <a:off x="1524000" y="304800"/>
            <a:ext cx="6172200" cy="762000"/>
          </a:xfrm>
          <a:prstGeom prst="rect">
            <a:avLst/>
          </a:prstGeom>
          <a:noFill/>
          <a:ln>
            <a:noFill/>
          </a:ln>
          <a:effectLst/>
        </p:spPr>
        <p:txBody>
          <a:bodyPr anchor="ctr"/>
          <a:lstStyle/>
          <a:p>
            <a:pPr algn="ctr">
              <a:defRPr/>
            </a:pPr>
            <a:r>
              <a:rPr lang="en-US" sz="2400" b="1" dirty="0">
                <a:solidFill>
                  <a:schemeClr val="folHlink"/>
                </a:solidFill>
                <a:effectLst>
                  <a:outerShdw blurRad="38100" dist="38100" dir="2700000" algn="tl">
                    <a:srgbClr val="000000"/>
                  </a:outerShdw>
                </a:effectLst>
                <a:cs typeface="+mn-cs"/>
              </a:rPr>
              <a:t>A SHARED VISION is very </a:t>
            </a:r>
          </a:p>
          <a:p>
            <a:pPr algn="ctr">
              <a:defRPr/>
            </a:pPr>
            <a:r>
              <a:rPr lang="en-US" sz="2400" b="1" dirty="0">
                <a:solidFill>
                  <a:schemeClr val="folHlink"/>
                </a:solidFill>
                <a:effectLst>
                  <a:outerShdw blurRad="38100" dist="38100" dir="2700000" algn="tl">
                    <a:srgbClr val="000000"/>
                  </a:outerShdw>
                </a:effectLst>
                <a:cs typeface="+mn-cs"/>
              </a:rPr>
              <a:t>Important to the Coast Guard </a:t>
            </a:r>
          </a:p>
        </p:txBody>
      </p:sp>
      <p:sp>
        <p:nvSpPr>
          <p:cNvPr id="12291" name="Rectangle 3"/>
          <p:cNvSpPr>
            <a:spLocks noChangeArrowheads="1"/>
          </p:cNvSpPr>
          <p:nvPr/>
        </p:nvSpPr>
        <p:spPr bwMode="auto">
          <a:xfrm>
            <a:off x="381000" y="1752600"/>
            <a:ext cx="8763000" cy="4419600"/>
          </a:xfrm>
          <a:prstGeom prst="rect">
            <a:avLst/>
          </a:prstGeom>
          <a:noFill/>
          <a:ln>
            <a:noFill/>
          </a:ln>
          <a:effectLst/>
        </p:spPr>
        <p:txBody>
          <a:bodyPr/>
          <a:lstStyle/>
          <a:p>
            <a:pPr marL="342900" indent="-342900" algn="ctr">
              <a:spcBef>
                <a:spcPct val="20000"/>
              </a:spcBef>
              <a:buClr>
                <a:schemeClr val="hlink"/>
              </a:buClr>
              <a:buSzPct val="65000"/>
              <a:buFont typeface="Wingdings" pitchFamily="2" charset="2"/>
              <a:buNone/>
              <a:defRPr/>
            </a:pPr>
            <a:endParaRPr lang="en-US" sz="1600" b="1" dirty="0">
              <a:effectLst>
                <a:outerShdw blurRad="38100" dist="38100" dir="2700000" algn="tl">
                  <a:srgbClr val="000000"/>
                </a:outerShdw>
              </a:effectLst>
              <a:cs typeface="+mn-cs"/>
            </a:endParaRP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4294967295"/>
          </p:nvPr>
        </p:nvSpPr>
        <p:spPr>
          <a:xfrm>
            <a:off x="0" y="6243638"/>
            <a:ext cx="2133600" cy="457200"/>
          </a:xfrm>
        </p:spPr>
        <p:txBody>
          <a:bodyPr/>
          <a:lstStyle/>
          <a:p>
            <a:pPr algn="l">
              <a:defRPr/>
            </a:pPr>
            <a:fld id="{A7EBA3B3-7D4C-47D2-BEA8-E5657979E0D3}" type="slidenum">
              <a:rPr lang="en-US"/>
              <a:pPr algn="l">
                <a:defRPr/>
              </a:pPr>
              <a:t>4</a:t>
            </a:fld>
            <a:endParaRPr lang="en-US" dirty="0"/>
          </a:p>
        </p:txBody>
      </p:sp>
      <p:sp>
        <p:nvSpPr>
          <p:cNvPr id="12290" name="Rectangle 2"/>
          <p:cNvSpPr>
            <a:spLocks noChangeArrowheads="1"/>
          </p:cNvSpPr>
          <p:nvPr/>
        </p:nvSpPr>
        <p:spPr bwMode="auto">
          <a:xfrm>
            <a:off x="914400" y="1066800"/>
            <a:ext cx="7315200" cy="5257800"/>
          </a:xfrm>
          <a:prstGeom prst="rect">
            <a:avLst/>
          </a:prstGeom>
          <a:noFill/>
          <a:ln>
            <a:noFill/>
          </a:ln>
          <a:effectLst/>
        </p:spPr>
        <p:txBody>
          <a:bodyPr anchor="ctr"/>
          <a:lstStyle/>
          <a:p>
            <a:pPr algn="ctr">
              <a:defRPr/>
            </a:pPr>
            <a:r>
              <a:rPr lang="en-US" sz="3600" b="1" dirty="0">
                <a:solidFill>
                  <a:schemeClr val="folHlink"/>
                </a:solidFill>
                <a:effectLst>
                  <a:outerShdw blurRad="38100" dist="38100" dir="2700000" algn="tl">
                    <a:srgbClr val="000000"/>
                  </a:outerShdw>
                </a:effectLst>
                <a:cs typeface="+mn-cs"/>
              </a:rPr>
              <a:t>a SHARED VISION</a:t>
            </a:r>
          </a:p>
          <a:p>
            <a:pPr algn="ctr">
              <a:defRPr/>
            </a:pPr>
            <a:r>
              <a:rPr lang="en-US" sz="3600" b="1" dirty="0">
                <a:solidFill>
                  <a:schemeClr val="folHlink"/>
                </a:solidFill>
                <a:effectLst>
                  <a:outerShdw blurRad="38100" dist="38100" dir="2700000" algn="tl">
                    <a:srgbClr val="000000"/>
                  </a:outerShdw>
                </a:effectLst>
                <a:cs typeface="+mn-cs"/>
              </a:rPr>
              <a:t>has an unlimited amount of people power once tapped!</a:t>
            </a:r>
          </a:p>
          <a:p>
            <a:pPr algn="ctr">
              <a:defRPr/>
            </a:pPr>
            <a:endParaRPr lang="en-US" sz="2400" b="1" dirty="0">
              <a:solidFill>
                <a:schemeClr val="folHlink"/>
              </a:solidFill>
              <a:effectLst>
                <a:outerShdw blurRad="38100" dist="38100" dir="2700000" algn="tl">
                  <a:srgbClr val="000000"/>
                </a:outerShdw>
              </a:effectLst>
              <a:cs typeface="+mn-cs"/>
            </a:endParaRP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4294967295"/>
          </p:nvPr>
        </p:nvSpPr>
        <p:spPr>
          <a:xfrm>
            <a:off x="0" y="6243638"/>
            <a:ext cx="2133600" cy="457200"/>
          </a:xfrm>
        </p:spPr>
        <p:txBody>
          <a:bodyPr/>
          <a:lstStyle/>
          <a:p>
            <a:pPr algn="l">
              <a:defRPr/>
            </a:pPr>
            <a:fld id="{A7EBA3B3-7D4C-47D2-BEA8-E5657979E0D3}" type="slidenum">
              <a:rPr lang="en-US"/>
              <a:pPr algn="l">
                <a:defRPr/>
              </a:pPr>
              <a:t>5</a:t>
            </a:fld>
            <a:endParaRPr lang="en-US" dirty="0"/>
          </a:p>
        </p:txBody>
      </p:sp>
      <p:sp>
        <p:nvSpPr>
          <p:cNvPr id="12290" name="Rectangle 2"/>
          <p:cNvSpPr>
            <a:spLocks noChangeArrowheads="1"/>
          </p:cNvSpPr>
          <p:nvPr/>
        </p:nvSpPr>
        <p:spPr bwMode="auto">
          <a:xfrm>
            <a:off x="1447800" y="304800"/>
            <a:ext cx="6477000" cy="2459295"/>
          </a:xfrm>
          <a:prstGeom prst="rect">
            <a:avLst/>
          </a:prstGeom>
          <a:noFill/>
          <a:ln>
            <a:noFill/>
          </a:ln>
          <a:effectLst/>
        </p:spPr>
        <p:txBody>
          <a:bodyPr anchor="ctr"/>
          <a:lstStyle/>
          <a:p>
            <a:pPr>
              <a:defRPr/>
            </a:pPr>
            <a:r>
              <a:rPr lang="en-US" sz="3600" dirty="0">
                <a:solidFill>
                  <a:schemeClr val="folHlink"/>
                </a:solidFill>
                <a:effectLst>
                  <a:outerShdw blurRad="38100" dist="38100" dir="2700000" algn="tl">
                    <a:srgbClr val="000000"/>
                  </a:outerShdw>
                </a:effectLst>
                <a:cs typeface="+mn-cs"/>
                <a:sym typeface="Wingdings" panose="05000000000000000000" pitchFamily="2" charset="2"/>
              </a:rPr>
              <a:t>- </a:t>
            </a:r>
            <a:r>
              <a:rPr lang="en-US" sz="3200" dirty="0">
                <a:solidFill>
                  <a:schemeClr val="folHlink"/>
                </a:solidFill>
                <a:effectLst>
                  <a:outerShdw blurRad="38100" dist="38100" dir="2700000" algn="tl">
                    <a:srgbClr val="000000"/>
                  </a:outerShdw>
                </a:effectLst>
                <a:cs typeface="+mn-cs"/>
                <a:sym typeface="Wingdings" panose="05000000000000000000" pitchFamily="2" charset="2"/>
              </a:rPr>
              <a:t>Our very own District logo </a:t>
            </a:r>
          </a:p>
          <a:p>
            <a:pPr>
              <a:defRPr/>
            </a:pPr>
            <a:r>
              <a:rPr lang="en-US" sz="3200" dirty="0">
                <a:solidFill>
                  <a:schemeClr val="folHlink"/>
                </a:solidFill>
                <a:effectLst>
                  <a:outerShdw blurRad="38100" dist="38100" dir="2700000" algn="tl">
                    <a:srgbClr val="000000"/>
                  </a:outerShdw>
                </a:effectLst>
                <a:cs typeface="+mn-cs"/>
                <a:sym typeface="Wingdings" panose="05000000000000000000" pitchFamily="2" charset="2"/>
              </a:rPr>
              <a:t>as well as our Auxiliary logo are symbols of SHARED VISIONS – we just have to understand the vision.</a:t>
            </a:r>
          </a:p>
          <a:p>
            <a:pPr>
              <a:defRPr/>
            </a:pPr>
            <a:endParaRPr lang="en-US" sz="2400" b="1" dirty="0">
              <a:solidFill>
                <a:schemeClr val="folHlink"/>
              </a:solidFill>
              <a:effectLst>
                <a:outerShdw blurRad="38100" dist="38100" dir="2700000" algn="tl">
                  <a:srgbClr val="000000"/>
                </a:outerShdw>
              </a:effectLst>
              <a:cs typeface="+mn-cs"/>
            </a:endParaRPr>
          </a:p>
        </p:txBody>
      </p:sp>
      <p:pic>
        <p:nvPicPr>
          <p:cNvPr id="9" name="Picture 4" descr="auxlogo2_prin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00400" y="3048000"/>
            <a:ext cx="2209800" cy="2120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447800" y="5498068"/>
            <a:ext cx="6172200" cy="461665"/>
          </a:xfrm>
          <a:prstGeom prst="rect">
            <a:avLst/>
          </a:prstGeom>
        </p:spPr>
        <p:txBody>
          <a:bodyPr wrap="square">
            <a:spAutoFit/>
          </a:bodyPr>
          <a:lstStyle/>
          <a:p>
            <a:r>
              <a:rPr lang="en-US" sz="2400" b="1" dirty="0">
                <a:solidFill>
                  <a:schemeClr val="folHlink"/>
                </a:solidFill>
                <a:effectLst>
                  <a:outerShdw blurRad="38100" dist="38100" dir="2700000" algn="tl">
                    <a:srgbClr val="000000"/>
                  </a:outerShdw>
                </a:effectLst>
                <a:sym typeface="Wingdings" panose="05000000000000000000" pitchFamily="2" charset="2"/>
              </a:rPr>
              <a:t>WE DO WHAT WE DO TO SAVE LIVES </a:t>
            </a:r>
            <a:endParaRPr lang="en-US" sz="2400" dirty="0"/>
          </a:p>
        </p:txBody>
      </p:sp>
    </p:spTree>
    <p:extLst>
      <p:ext uri="{BB962C8B-B14F-4D97-AF65-F5344CB8AC3E}">
        <p14:creationId xmlns:p14="http://schemas.microsoft.com/office/powerpoint/2010/main" val="2286049333"/>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4294967295"/>
          </p:nvPr>
        </p:nvSpPr>
        <p:spPr>
          <a:xfrm>
            <a:off x="0" y="6243638"/>
            <a:ext cx="2133600" cy="457200"/>
          </a:xfrm>
        </p:spPr>
        <p:txBody>
          <a:bodyPr/>
          <a:lstStyle/>
          <a:p>
            <a:pPr algn="l">
              <a:defRPr/>
            </a:pPr>
            <a:fld id="{A7EBA3B3-7D4C-47D2-BEA8-E5657979E0D3}" type="slidenum">
              <a:rPr lang="en-US"/>
              <a:pPr algn="l">
                <a:defRPr/>
              </a:pPr>
              <a:t>6</a:t>
            </a:fld>
            <a:endParaRPr lang="en-US" dirty="0"/>
          </a:p>
        </p:txBody>
      </p:sp>
      <p:sp>
        <p:nvSpPr>
          <p:cNvPr id="12290" name="Rectangle 2"/>
          <p:cNvSpPr>
            <a:spLocks noChangeArrowheads="1"/>
          </p:cNvSpPr>
          <p:nvPr/>
        </p:nvSpPr>
        <p:spPr bwMode="auto">
          <a:xfrm>
            <a:off x="1295400" y="381000"/>
            <a:ext cx="6477000" cy="919162"/>
          </a:xfrm>
          <a:prstGeom prst="rect">
            <a:avLst/>
          </a:prstGeom>
          <a:noFill/>
          <a:ln>
            <a:noFill/>
          </a:ln>
          <a:effectLst/>
        </p:spPr>
        <p:txBody>
          <a:bodyPr anchor="ctr"/>
          <a:lstStyle/>
          <a:p>
            <a:pPr algn="ctr">
              <a:defRPr/>
            </a:pPr>
            <a:endParaRPr lang="en-US" sz="2400" b="1" dirty="0">
              <a:solidFill>
                <a:schemeClr val="folHlink"/>
              </a:solidFill>
              <a:effectLst>
                <a:outerShdw blurRad="38100" dist="38100" dir="2700000" algn="tl">
                  <a:srgbClr val="000000"/>
                </a:outerShdw>
              </a:effectLst>
              <a:cs typeface="+mn-cs"/>
            </a:endParaRPr>
          </a:p>
          <a:p>
            <a:pPr algn="ctr">
              <a:defRPr/>
            </a:pPr>
            <a:r>
              <a:rPr lang="en-US" sz="2400" b="1" dirty="0">
                <a:solidFill>
                  <a:schemeClr val="folHlink"/>
                </a:solidFill>
                <a:effectLst>
                  <a:outerShdw blurRad="38100" dist="38100" dir="2700000" algn="tl">
                    <a:srgbClr val="000000"/>
                  </a:outerShdw>
                </a:effectLst>
                <a:cs typeface="+mn-cs"/>
              </a:rPr>
              <a:t> </a:t>
            </a:r>
          </a:p>
        </p:txBody>
      </p:sp>
      <p:sp>
        <p:nvSpPr>
          <p:cNvPr id="12291" name="Rectangle 3"/>
          <p:cNvSpPr>
            <a:spLocks noChangeArrowheads="1"/>
          </p:cNvSpPr>
          <p:nvPr/>
        </p:nvSpPr>
        <p:spPr bwMode="auto">
          <a:xfrm>
            <a:off x="472897" y="4267200"/>
            <a:ext cx="7985303" cy="1976438"/>
          </a:xfrm>
          <a:prstGeom prst="rect">
            <a:avLst/>
          </a:prstGeom>
          <a:noFill/>
          <a:ln>
            <a:noFill/>
          </a:ln>
          <a:effectLst/>
        </p:spPr>
        <p:txBody>
          <a:bodyPr/>
          <a:lstStyle/>
          <a:p>
            <a:pPr marL="342900" indent="-342900">
              <a:spcBef>
                <a:spcPct val="20000"/>
              </a:spcBef>
              <a:buClr>
                <a:schemeClr val="folHlink"/>
              </a:buClr>
              <a:buSzPct val="65000"/>
              <a:buFont typeface="Wingdings" pitchFamily="2" charset="2"/>
              <a:buChar char="n"/>
              <a:defRPr/>
            </a:pPr>
            <a:r>
              <a:rPr lang="en-US" sz="2400" dirty="0">
                <a:effectLst>
                  <a:outerShdw blurRad="38100" dist="38100" dir="2700000" algn="tl">
                    <a:srgbClr val="000000"/>
                  </a:outerShdw>
                </a:effectLst>
                <a:cs typeface="+mn-cs"/>
              </a:rPr>
              <a:t>A BM2 takes a working party of three SNs to paint their CG Cutter. All three SNs have the same paint, brush and instructions to paint their assigned area.</a:t>
            </a:r>
          </a:p>
          <a:p>
            <a:pPr marL="342900" indent="-342900">
              <a:spcBef>
                <a:spcPct val="20000"/>
              </a:spcBef>
              <a:buClr>
                <a:schemeClr val="folHlink"/>
              </a:buClr>
              <a:buSzPct val="65000"/>
              <a:buFont typeface="Wingdings" pitchFamily="2" charset="2"/>
              <a:buChar char="n"/>
              <a:defRPr/>
            </a:pPr>
            <a:r>
              <a:rPr lang="en-US" sz="2400" dirty="0">
                <a:effectLst>
                  <a:outerShdw blurRad="38100" dist="38100" dir="2700000" algn="tl">
                    <a:srgbClr val="000000"/>
                  </a:outerShdw>
                </a:effectLst>
                <a:cs typeface="+mn-cs"/>
              </a:rPr>
              <a:t>SN#1 paints bow; SN#2 mid ships; SN#3 stern</a:t>
            </a:r>
          </a:p>
        </p:txBody>
      </p:sp>
      <p:sp>
        <p:nvSpPr>
          <p:cNvPr id="5" name="Title 4"/>
          <p:cNvSpPr>
            <a:spLocks noGrp="1"/>
          </p:cNvSpPr>
          <p:nvPr>
            <p:ph type="ctrTitle" sz="quarter"/>
          </p:nvPr>
        </p:nvSpPr>
        <p:spPr>
          <a:xfrm>
            <a:off x="1524000" y="381000"/>
            <a:ext cx="6096000" cy="1178923"/>
          </a:xfrm>
        </p:spPr>
        <p:txBody>
          <a:bodyPr/>
          <a:lstStyle/>
          <a:p>
            <a:r>
              <a:rPr lang="en-US" sz="2400" dirty="0"/>
              <a:t>Now, let’s look at the Coast Guard’s example of a SHARED VISION </a:t>
            </a: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6863" t="5555" r="6863" b="62223"/>
          <a:stretch/>
        </p:blipFill>
        <p:spPr>
          <a:xfrm>
            <a:off x="2133600" y="1474968"/>
            <a:ext cx="4953000" cy="2393950"/>
          </a:xfrm>
          <a:prstGeom prst="rect">
            <a:avLst/>
          </a:prstGeom>
        </p:spPr>
      </p:pic>
    </p:spTree>
    <p:extLst>
      <p:ext uri="{BB962C8B-B14F-4D97-AF65-F5344CB8AC3E}">
        <p14:creationId xmlns:p14="http://schemas.microsoft.com/office/powerpoint/2010/main" val="76738544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22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229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4294967295"/>
          </p:nvPr>
        </p:nvSpPr>
        <p:spPr>
          <a:xfrm>
            <a:off x="0" y="6243638"/>
            <a:ext cx="2133600" cy="457200"/>
          </a:xfrm>
        </p:spPr>
        <p:txBody>
          <a:bodyPr/>
          <a:lstStyle/>
          <a:p>
            <a:pPr algn="l">
              <a:defRPr/>
            </a:pPr>
            <a:fld id="{A7EBA3B3-7D4C-47D2-BEA8-E5657979E0D3}" type="slidenum">
              <a:rPr lang="en-US"/>
              <a:pPr algn="l">
                <a:defRPr/>
              </a:pPr>
              <a:t>7</a:t>
            </a:fld>
            <a:endParaRPr lang="en-US" dirty="0"/>
          </a:p>
        </p:txBody>
      </p:sp>
      <p:sp>
        <p:nvSpPr>
          <p:cNvPr id="12290" name="Rectangle 2"/>
          <p:cNvSpPr>
            <a:spLocks noChangeArrowheads="1"/>
          </p:cNvSpPr>
          <p:nvPr/>
        </p:nvSpPr>
        <p:spPr bwMode="auto">
          <a:xfrm>
            <a:off x="1295400" y="381000"/>
            <a:ext cx="6477000" cy="919162"/>
          </a:xfrm>
          <a:prstGeom prst="rect">
            <a:avLst/>
          </a:prstGeom>
          <a:noFill/>
          <a:ln>
            <a:noFill/>
          </a:ln>
          <a:effectLst/>
        </p:spPr>
        <p:txBody>
          <a:bodyPr anchor="ctr"/>
          <a:lstStyle/>
          <a:p>
            <a:pPr algn="ctr">
              <a:defRPr/>
            </a:pPr>
            <a:endParaRPr lang="en-US" sz="2400" b="1" dirty="0">
              <a:solidFill>
                <a:schemeClr val="folHlink"/>
              </a:solidFill>
              <a:effectLst>
                <a:outerShdw blurRad="38100" dist="38100" dir="2700000" algn="tl">
                  <a:srgbClr val="000000"/>
                </a:outerShdw>
              </a:effectLst>
              <a:cs typeface="+mn-cs"/>
            </a:endParaRPr>
          </a:p>
          <a:p>
            <a:pPr algn="ctr">
              <a:defRPr/>
            </a:pPr>
            <a:r>
              <a:rPr lang="en-US" sz="2400" b="1" dirty="0">
                <a:solidFill>
                  <a:schemeClr val="folHlink"/>
                </a:solidFill>
                <a:effectLst>
                  <a:outerShdw blurRad="38100" dist="38100" dir="2700000" algn="tl">
                    <a:srgbClr val="000000"/>
                  </a:outerShdw>
                </a:effectLst>
                <a:cs typeface="+mn-cs"/>
              </a:rPr>
              <a:t> </a:t>
            </a:r>
          </a:p>
        </p:txBody>
      </p:sp>
      <p:sp>
        <p:nvSpPr>
          <p:cNvPr id="12291" name="Rectangle 3"/>
          <p:cNvSpPr>
            <a:spLocks noChangeArrowheads="1"/>
          </p:cNvSpPr>
          <p:nvPr/>
        </p:nvSpPr>
        <p:spPr bwMode="auto">
          <a:xfrm>
            <a:off x="990600" y="4495800"/>
            <a:ext cx="7467600" cy="1747838"/>
          </a:xfrm>
          <a:prstGeom prst="rect">
            <a:avLst/>
          </a:prstGeom>
          <a:noFill/>
          <a:ln>
            <a:noFill/>
          </a:ln>
          <a:effectLst/>
        </p:spPr>
        <p:txBody>
          <a:bodyPr/>
          <a:lstStyle/>
          <a:p>
            <a:pPr marL="342900" indent="-342900">
              <a:spcBef>
                <a:spcPct val="20000"/>
              </a:spcBef>
              <a:buClr>
                <a:schemeClr val="folHlink"/>
              </a:buClr>
              <a:buSzPct val="65000"/>
              <a:buFont typeface="Wingdings" pitchFamily="2" charset="2"/>
              <a:buChar char="n"/>
              <a:defRPr/>
            </a:pPr>
            <a:r>
              <a:rPr lang="en-US" sz="2400" dirty="0">
                <a:effectLst>
                  <a:outerShdw blurRad="38100" dist="38100" dir="2700000" algn="tl">
                    <a:srgbClr val="000000"/>
                  </a:outerShdw>
                </a:effectLst>
                <a:cs typeface="+mn-cs"/>
              </a:rPr>
              <a:t>Two hours later, the BM2 comes back to inspect the work.  He askes each SN the same question:</a:t>
            </a:r>
          </a:p>
        </p:txBody>
      </p:sp>
      <p:sp>
        <p:nvSpPr>
          <p:cNvPr id="5" name="Title 4"/>
          <p:cNvSpPr>
            <a:spLocks noGrp="1"/>
          </p:cNvSpPr>
          <p:nvPr>
            <p:ph type="ctrTitle" sz="quarter"/>
          </p:nvPr>
        </p:nvSpPr>
        <p:spPr>
          <a:xfrm>
            <a:off x="1524000" y="381000"/>
            <a:ext cx="6096000" cy="1178923"/>
          </a:xfrm>
        </p:spPr>
        <p:txBody>
          <a:bodyPr/>
          <a:lstStyle/>
          <a:p>
            <a:r>
              <a:rPr lang="en-US" sz="2400" dirty="0"/>
              <a:t>the Coast Guard’s example of a SHARED VISION </a:t>
            </a: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6863" t="5555" r="6863" b="62223"/>
          <a:stretch/>
        </p:blipFill>
        <p:spPr>
          <a:xfrm>
            <a:off x="2133600" y="1474968"/>
            <a:ext cx="4953000" cy="2393950"/>
          </a:xfrm>
          <a:prstGeom prst="rect">
            <a:avLst/>
          </a:prstGeom>
        </p:spPr>
      </p:pic>
    </p:spTree>
    <p:extLst>
      <p:ext uri="{BB962C8B-B14F-4D97-AF65-F5344CB8AC3E}">
        <p14:creationId xmlns:p14="http://schemas.microsoft.com/office/powerpoint/2010/main" val="328580596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229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4294967295"/>
          </p:nvPr>
        </p:nvSpPr>
        <p:spPr>
          <a:xfrm>
            <a:off x="0" y="6243638"/>
            <a:ext cx="2133600" cy="457200"/>
          </a:xfrm>
        </p:spPr>
        <p:txBody>
          <a:bodyPr/>
          <a:lstStyle/>
          <a:p>
            <a:pPr algn="l">
              <a:defRPr/>
            </a:pPr>
            <a:fld id="{A7EBA3B3-7D4C-47D2-BEA8-E5657979E0D3}" type="slidenum">
              <a:rPr lang="en-US"/>
              <a:pPr algn="l">
                <a:defRPr/>
              </a:pPr>
              <a:t>8</a:t>
            </a:fld>
            <a:endParaRPr lang="en-US" dirty="0"/>
          </a:p>
        </p:txBody>
      </p:sp>
      <p:sp>
        <p:nvSpPr>
          <p:cNvPr id="12290" name="Rectangle 2"/>
          <p:cNvSpPr>
            <a:spLocks noChangeArrowheads="1"/>
          </p:cNvSpPr>
          <p:nvPr/>
        </p:nvSpPr>
        <p:spPr bwMode="auto">
          <a:xfrm>
            <a:off x="1295400" y="381000"/>
            <a:ext cx="6477000" cy="919162"/>
          </a:xfrm>
          <a:prstGeom prst="rect">
            <a:avLst/>
          </a:prstGeom>
          <a:noFill/>
          <a:ln>
            <a:noFill/>
          </a:ln>
          <a:effectLst/>
        </p:spPr>
        <p:txBody>
          <a:bodyPr anchor="ctr"/>
          <a:lstStyle/>
          <a:p>
            <a:pPr algn="ctr">
              <a:defRPr/>
            </a:pPr>
            <a:endParaRPr lang="en-US" sz="2400" b="1" dirty="0">
              <a:solidFill>
                <a:schemeClr val="folHlink"/>
              </a:solidFill>
              <a:effectLst>
                <a:outerShdw blurRad="38100" dist="38100" dir="2700000" algn="tl">
                  <a:srgbClr val="000000"/>
                </a:outerShdw>
              </a:effectLst>
              <a:cs typeface="+mn-cs"/>
            </a:endParaRPr>
          </a:p>
          <a:p>
            <a:pPr algn="ctr">
              <a:defRPr/>
            </a:pPr>
            <a:r>
              <a:rPr lang="en-US" sz="2400" b="1" dirty="0">
                <a:solidFill>
                  <a:schemeClr val="folHlink"/>
                </a:solidFill>
                <a:effectLst>
                  <a:outerShdw blurRad="38100" dist="38100" dir="2700000" algn="tl">
                    <a:srgbClr val="000000"/>
                  </a:outerShdw>
                </a:effectLst>
                <a:cs typeface="+mn-cs"/>
              </a:rPr>
              <a:t> </a:t>
            </a:r>
          </a:p>
        </p:txBody>
      </p:sp>
      <p:sp>
        <p:nvSpPr>
          <p:cNvPr id="12291" name="Rectangle 3"/>
          <p:cNvSpPr>
            <a:spLocks noChangeArrowheads="1"/>
          </p:cNvSpPr>
          <p:nvPr/>
        </p:nvSpPr>
        <p:spPr bwMode="auto">
          <a:xfrm>
            <a:off x="990600" y="4572000"/>
            <a:ext cx="7467600" cy="1671638"/>
          </a:xfrm>
          <a:prstGeom prst="rect">
            <a:avLst/>
          </a:prstGeom>
          <a:noFill/>
          <a:ln>
            <a:noFill/>
          </a:ln>
          <a:effectLst/>
        </p:spPr>
        <p:txBody>
          <a:bodyPr/>
          <a:lstStyle/>
          <a:p>
            <a:pPr>
              <a:spcBef>
                <a:spcPct val="20000"/>
              </a:spcBef>
              <a:buClr>
                <a:schemeClr val="folHlink"/>
              </a:buClr>
              <a:buSzPct val="65000"/>
              <a:defRPr/>
            </a:pPr>
            <a:r>
              <a:rPr lang="en-US" sz="2400" dirty="0">
                <a:effectLst>
                  <a:outerShdw blurRad="38100" dist="38100" dir="2700000" algn="tl">
                    <a:srgbClr val="000000"/>
                  </a:outerShdw>
                </a:effectLst>
                <a:cs typeface="+mn-cs"/>
              </a:rPr>
              <a:t>         “SN#1-- What are you doing?”</a:t>
            </a:r>
          </a:p>
          <a:p>
            <a:pPr>
              <a:spcBef>
                <a:spcPct val="20000"/>
              </a:spcBef>
              <a:buClr>
                <a:schemeClr val="folHlink"/>
              </a:buClr>
              <a:buSzPct val="65000"/>
              <a:defRPr/>
            </a:pPr>
            <a:r>
              <a:rPr lang="en-US" sz="2400" dirty="0">
                <a:effectLst>
                  <a:outerShdw blurRad="38100" dist="38100" dir="2700000" algn="tl">
                    <a:srgbClr val="000000"/>
                  </a:outerShdw>
                </a:effectLst>
                <a:cs typeface="+mn-cs"/>
              </a:rPr>
              <a:t>          SN#1 says: “I’m painting the bow BM2!”</a:t>
            </a:r>
          </a:p>
        </p:txBody>
      </p:sp>
      <p:sp>
        <p:nvSpPr>
          <p:cNvPr id="5" name="Title 4"/>
          <p:cNvSpPr>
            <a:spLocks noGrp="1"/>
          </p:cNvSpPr>
          <p:nvPr>
            <p:ph type="ctrTitle" sz="quarter"/>
          </p:nvPr>
        </p:nvSpPr>
        <p:spPr>
          <a:xfrm>
            <a:off x="1524000" y="381000"/>
            <a:ext cx="6096000" cy="1178923"/>
          </a:xfrm>
        </p:spPr>
        <p:txBody>
          <a:bodyPr/>
          <a:lstStyle/>
          <a:p>
            <a:r>
              <a:rPr lang="en-US" sz="2400" dirty="0"/>
              <a:t>the Coast Guard’s example of a SHARED VISION </a:t>
            </a: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6863" t="5555" r="6863" b="62223"/>
          <a:stretch/>
        </p:blipFill>
        <p:spPr>
          <a:xfrm>
            <a:off x="2133600" y="1474968"/>
            <a:ext cx="4953000" cy="2393950"/>
          </a:xfrm>
          <a:prstGeom prst="rect">
            <a:avLst/>
          </a:prstGeom>
        </p:spPr>
      </p:pic>
    </p:spTree>
    <p:extLst>
      <p:ext uri="{BB962C8B-B14F-4D97-AF65-F5344CB8AC3E}">
        <p14:creationId xmlns:p14="http://schemas.microsoft.com/office/powerpoint/2010/main" val="385216371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22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229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4294967295"/>
          </p:nvPr>
        </p:nvSpPr>
        <p:spPr>
          <a:xfrm>
            <a:off x="0" y="6243638"/>
            <a:ext cx="2133600" cy="457200"/>
          </a:xfrm>
        </p:spPr>
        <p:txBody>
          <a:bodyPr/>
          <a:lstStyle/>
          <a:p>
            <a:pPr algn="l">
              <a:defRPr/>
            </a:pPr>
            <a:fld id="{A7EBA3B3-7D4C-47D2-BEA8-E5657979E0D3}" type="slidenum">
              <a:rPr lang="en-US"/>
              <a:pPr algn="l">
                <a:defRPr/>
              </a:pPr>
              <a:t>9</a:t>
            </a:fld>
            <a:endParaRPr lang="en-US" dirty="0"/>
          </a:p>
        </p:txBody>
      </p:sp>
      <p:sp>
        <p:nvSpPr>
          <p:cNvPr id="12290" name="Rectangle 2"/>
          <p:cNvSpPr>
            <a:spLocks noChangeArrowheads="1"/>
          </p:cNvSpPr>
          <p:nvPr/>
        </p:nvSpPr>
        <p:spPr bwMode="auto">
          <a:xfrm>
            <a:off x="1295400" y="381000"/>
            <a:ext cx="6477000" cy="919162"/>
          </a:xfrm>
          <a:prstGeom prst="rect">
            <a:avLst/>
          </a:prstGeom>
          <a:noFill/>
          <a:ln>
            <a:noFill/>
          </a:ln>
          <a:effectLst/>
        </p:spPr>
        <p:txBody>
          <a:bodyPr anchor="ctr"/>
          <a:lstStyle/>
          <a:p>
            <a:pPr algn="ctr">
              <a:defRPr/>
            </a:pPr>
            <a:endParaRPr lang="en-US" sz="2400" b="1" dirty="0">
              <a:solidFill>
                <a:schemeClr val="folHlink"/>
              </a:solidFill>
              <a:effectLst>
                <a:outerShdw blurRad="38100" dist="38100" dir="2700000" algn="tl">
                  <a:srgbClr val="000000"/>
                </a:outerShdw>
              </a:effectLst>
              <a:cs typeface="+mn-cs"/>
            </a:endParaRPr>
          </a:p>
          <a:p>
            <a:pPr algn="ctr">
              <a:defRPr/>
            </a:pPr>
            <a:r>
              <a:rPr lang="en-US" sz="2400" b="1" dirty="0">
                <a:solidFill>
                  <a:schemeClr val="folHlink"/>
                </a:solidFill>
                <a:effectLst>
                  <a:outerShdw blurRad="38100" dist="38100" dir="2700000" algn="tl">
                    <a:srgbClr val="000000"/>
                  </a:outerShdw>
                </a:effectLst>
                <a:cs typeface="+mn-cs"/>
              </a:rPr>
              <a:t> </a:t>
            </a:r>
          </a:p>
        </p:txBody>
      </p:sp>
      <p:sp>
        <p:nvSpPr>
          <p:cNvPr id="12291" name="Rectangle 3"/>
          <p:cNvSpPr>
            <a:spLocks noChangeArrowheads="1"/>
          </p:cNvSpPr>
          <p:nvPr/>
        </p:nvSpPr>
        <p:spPr bwMode="auto">
          <a:xfrm>
            <a:off x="990600" y="4572000"/>
            <a:ext cx="7467600" cy="1671638"/>
          </a:xfrm>
          <a:prstGeom prst="rect">
            <a:avLst/>
          </a:prstGeom>
          <a:noFill/>
          <a:ln>
            <a:noFill/>
          </a:ln>
          <a:effectLst/>
        </p:spPr>
        <p:txBody>
          <a:bodyPr/>
          <a:lstStyle/>
          <a:p>
            <a:pPr>
              <a:spcBef>
                <a:spcPct val="20000"/>
              </a:spcBef>
              <a:buClr>
                <a:schemeClr val="folHlink"/>
              </a:buClr>
              <a:buSzPct val="65000"/>
              <a:defRPr/>
            </a:pPr>
            <a:r>
              <a:rPr lang="en-US" sz="2400" dirty="0">
                <a:effectLst>
                  <a:outerShdw blurRad="38100" dist="38100" dir="2700000" algn="tl">
                    <a:srgbClr val="000000"/>
                  </a:outerShdw>
                </a:effectLst>
                <a:cs typeface="+mn-cs"/>
              </a:rPr>
              <a:t>         “SN#2-- What are you doing?”</a:t>
            </a:r>
          </a:p>
          <a:p>
            <a:pPr>
              <a:spcBef>
                <a:spcPct val="20000"/>
              </a:spcBef>
              <a:buClr>
                <a:schemeClr val="folHlink"/>
              </a:buClr>
              <a:buSzPct val="65000"/>
              <a:defRPr/>
            </a:pPr>
            <a:r>
              <a:rPr lang="en-US" sz="2400" dirty="0">
                <a:effectLst>
                  <a:outerShdw blurRad="38100" dist="38100" dir="2700000" algn="tl">
                    <a:srgbClr val="000000"/>
                  </a:outerShdw>
                </a:effectLst>
                <a:cs typeface="+mn-cs"/>
              </a:rPr>
              <a:t>          SN#2 says: “I’m Saving the Cutter BM2!”</a:t>
            </a:r>
          </a:p>
        </p:txBody>
      </p:sp>
      <p:sp>
        <p:nvSpPr>
          <p:cNvPr id="5" name="Title 4"/>
          <p:cNvSpPr>
            <a:spLocks noGrp="1"/>
          </p:cNvSpPr>
          <p:nvPr>
            <p:ph type="ctrTitle" sz="quarter"/>
          </p:nvPr>
        </p:nvSpPr>
        <p:spPr>
          <a:xfrm>
            <a:off x="1524000" y="381000"/>
            <a:ext cx="6096000" cy="1178923"/>
          </a:xfrm>
        </p:spPr>
        <p:txBody>
          <a:bodyPr/>
          <a:lstStyle/>
          <a:p>
            <a:r>
              <a:rPr lang="en-US" sz="2400" dirty="0"/>
              <a:t>the Coast Guard’s example of a SHARED VISION </a:t>
            </a: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6863" t="5555" r="6863" b="62223"/>
          <a:stretch/>
        </p:blipFill>
        <p:spPr>
          <a:xfrm>
            <a:off x="2133600" y="1474968"/>
            <a:ext cx="4953000" cy="2393950"/>
          </a:xfrm>
          <a:prstGeom prst="rect">
            <a:avLst/>
          </a:prstGeom>
        </p:spPr>
      </p:pic>
    </p:spTree>
    <p:extLst>
      <p:ext uri="{BB962C8B-B14F-4D97-AF65-F5344CB8AC3E}">
        <p14:creationId xmlns:p14="http://schemas.microsoft.com/office/powerpoint/2010/main" val="285043690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22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229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autoUpdateAnimBg="0"/>
    </p:bldLst>
  </p:timing>
</p:sld>
</file>

<file path=ppt/theme/theme1.xml><?xml version="1.0" encoding="utf-8"?>
<a:theme xmlns:a="http://schemas.openxmlformats.org/drawingml/2006/main" name="Textured">
  <a:themeElements>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Textured">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14176</TotalTime>
  <Words>852</Words>
  <Application>Microsoft Macintosh PowerPoint</Application>
  <PresentationFormat>On-screen Show (4:3)</PresentationFormat>
  <Paragraphs>146</Paragraphs>
  <Slides>23</Slides>
  <Notes>22</Notes>
  <HiddenSlides>0</HiddenSlides>
  <MMClips>1</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23</vt:i4>
      </vt:variant>
    </vt:vector>
  </HeadingPairs>
  <TitlesOfParts>
    <vt:vector size="30" baseType="lpstr">
      <vt:lpstr>Arial</vt:lpstr>
      <vt:lpstr>Calibri</vt:lpstr>
      <vt:lpstr>Tahoma</vt:lpstr>
      <vt:lpstr>Wingdings</vt:lpstr>
      <vt:lpstr>Textured</vt:lpstr>
      <vt:lpstr>1_Custom Design</vt:lpstr>
      <vt:lpstr>Custom Design</vt:lpstr>
      <vt:lpstr>PowerPoint Presentation</vt:lpstr>
      <vt:lpstr> </vt:lpstr>
      <vt:lpstr>PowerPoint Presentation</vt:lpstr>
      <vt:lpstr>PowerPoint Presentation</vt:lpstr>
      <vt:lpstr>PowerPoint Presentation</vt:lpstr>
      <vt:lpstr>Now, let’s look at the Coast Guard’s example of a SHARED VISION </vt:lpstr>
      <vt:lpstr>the Coast Guard’s example of a SHARED VISION </vt:lpstr>
      <vt:lpstr>the Coast Guard’s example of a SHARED VISION </vt:lpstr>
      <vt:lpstr>the Coast Guard’s example of a SHARED VISION </vt:lpstr>
      <vt:lpstr>the Coast Guard’s example of a SHARED VISION </vt:lpstr>
      <vt:lpstr>the Coast Guard’s example of a SHARED VISION </vt:lpstr>
      <vt:lpstr>the Coast Guard’s example of a SHARED VISION </vt:lpstr>
      <vt:lpstr>the Coast Guard’s example of a SHARED VISION </vt:lpstr>
      <vt:lpstr>the Coast Guard’s example of a SHARED VISION </vt:lpstr>
      <vt:lpstr>the Coast Guard’s example of a SHARED VISION </vt:lpstr>
      <vt:lpstr>the Coast Guard’s example of a SHARED VISION </vt:lpstr>
      <vt:lpstr>the Coast Guard’s example of a  SHARED VISION </vt:lpstr>
      <vt:lpstr>The Auxiliary should have all members understand what they do contributes to “Saving Lives”</vt:lpstr>
      <vt:lpstr>PowerPoint Presentation</vt:lpstr>
      <vt:lpstr>PowerPoint Presentation</vt:lpstr>
      <vt:lpstr>PowerPoint Presentation</vt:lpstr>
      <vt:lpstr>Communicate!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2012 STAFF OFFICER ACADEMY</dc:title>
  <dc:creator>Robert E. Holm</dc:creator>
  <cp:lastModifiedBy>Patrick Newburn</cp:lastModifiedBy>
  <cp:revision>522</cp:revision>
  <cp:lastPrinted>2012-02-28T22:07:36Z</cp:lastPrinted>
  <dcterms:created xsi:type="dcterms:W3CDTF">2007-12-27T22:31:40Z</dcterms:created>
  <dcterms:modified xsi:type="dcterms:W3CDTF">2023-10-30T21:07:08Z</dcterms:modified>
</cp:coreProperties>
</file>